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 id="2147484595" r:id="rId2"/>
  </p:sldMasterIdLst>
  <p:notesMasterIdLst>
    <p:notesMasterId r:id="rId4"/>
  </p:notesMasterIdLst>
  <p:sldIdLst>
    <p:sldId id="514" r:id="rId3"/>
  </p:sldIdLst>
  <p:sldSz cx="10688638" cy="7562850"/>
  <p:notesSz cx="6807200"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3">
          <p15:clr>
            <a:srgbClr val="A4A3A4"/>
          </p15:clr>
        </p15:guide>
        <p15:guide id="2"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CC6600"/>
    <a:srgbClr val="024FA1"/>
    <a:srgbClr val="993300"/>
    <a:srgbClr val="FFCC99"/>
    <a:srgbClr val="FFDCD2"/>
    <a:srgbClr val="CDECF1"/>
    <a:srgbClr val="000000"/>
    <a:srgbClr val="C80482"/>
    <a:srgbClr val="FCC6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napToObjects="1">
      <p:cViewPr varScale="1">
        <p:scale>
          <a:sx n="73" d="100"/>
          <a:sy n="73" d="100"/>
        </p:scale>
        <p:origin x="420" y="78"/>
      </p:cViewPr>
      <p:guideLst>
        <p:guide orient="horz" pos="2403"/>
        <p:guide pos="33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3"/>
            <a:ext cx="2949575" cy="496888"/>
          </a:xfrm>
          <a:prstGeom prst="rect">
            <a:avLst/>
          </a:prstGeom>
        </p:spPr>
        <p:txBody>
          <a:bodyPr vert="horz" lIns="91404" tIns="45703" rIns="91404" bIns="45703" rtlCol="0"/>
          <a:lstStyle>
            <a:lvl1pPr algn="l" defTabSz="497562"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9" y="3"/>
            <a:ext cx="2949575" cy="496888"/>
          </a:xfrm>
          <a:prstGeom prst="rect">
            <a:avLst/>
          </a:prstGeom>
        </p:spPr>
        <p:txBody>
          <a:bodyPr vert="horz" wrap="square" lIns="91404" tIns="45703" rIns="91404" bIns="45703"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2023/6/9</a:t>
            </a:fld>
            <a:endParaRPr lang="ja-JP" altLang="en-US"/>
          </a:p>
        </p:txBody>
      </p:sp>
      <p:sp>
        <p:nvSpPr>
          <p:cNvPr id="4" name="スライド イメージ プレースホルダ 3"/>
          <p:cNvSpPr>
            <a:spLocks noGrp="1" noRot="1" noChangeAspect="1"/>
          </p:cNvSpPr>
          <p:nvPr>
            <p:ph type="sldImg" idx="2"/>
          </p:nvPr>
        </p:nvSpPr>
        <p:spPr>
          <a:xfrm>
            <a:off x="771525" y="746125"/>
            <a:ext cx="5264150" cy="3725863"/>
          </a:xfrm>
          <a:prstGeom prst="rect">
            <a:avLst/>
          </a:prstGeom>
          <a:noFill/>
          <a:ln w="12700">
            <a:solidFill>
              <a:prstClr val="black"/>
            </a:solidFill>
          </a:ln>
        </p:spPr>
        <p:txBody>
          <a:bodyPr vert="horz" lIns="91404" tIns="45703" rIns="91404" bIns="45703" rtlCol="0" anchor="ctr"/>
          <a:lstStyle/>
          <a:p>
            <a:pPr lvl="0"/>
            <a:endParaRPr lang="ja-JP" altLang="en-US" noProof="0"/>
          </a:p>
        </p:txBody>
      </p:sp>
      <p:sp>
        <p:nvSpPr>
          <p:cNvPr id="5" name="ノート プレースホルダ 4"/>
          <p:cNvSpPr>
            <a:spLocks noGrp="1"/>
          </p:cNvSpPr>
          <p:nvPr>
            <p:ph type="body" sz="quarter" idx="3"/>
          </p:nvPr>
        </p:nvSpPr>
        <p:spPr>
          <a:xfrm>
            <a:off x="681039" y="4721230"/>
            <a:ext cx="5445125" cy="4471988"/>
          </a:xfrm>
          <a:prstGeom prst="rect">
            <a:avLst/>
          </a:prstGeom>
        </p:spPr>
        <p:txBody>
          <a:bodyPr vert="horz" wrap="square" lIns="91404" tIns="45703" rIns="91404" bIns="45703"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864"/>
            <a:ext cx="2949575" cy="496887"/>
          </a:xfrm>
          <a:prstGeom prst="rect">
            <a:avLst/>
          </a:prstGeom>
        </p:spPr>
        <p:txBody>
          <a:bodyPr vert="horz" lIns="91404" tIns="45703" rIns="91404" bIns="45703" rtlCol="0" anchor="b"/>
          <a:lstStyle>
            <a:lvl1pPr algn="l" defTabSz="497562"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9" y="9440864"/>
            <a:ext cx="2949575" cy="496887"/>
          </a:xfrm>
          <a:prstGeom prst="rect">
            <a:avLst/>
          </a:prstGeom>
        </p:spPr>
        <p:txBody>
          <a:bodyPr vert="horz" wrap="square" lIns="91404" tIns="45703" rIns="91404" bIns="45703"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42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8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27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847908" y="3158563"/>
            <a:ext cx="7197862" cy="576242"/>
          </a:xfrm>
          <a:prstGeom prst="rect">
            <a:avLst/>
          </a:prstGeom>
        </p:spPr>
        <p:txBody>
          <a:bodyPr lIns="0" tIns="0" rIns="0" bIns="0" anchor="b" anchorCtr="0"/>
          <a:lstStyle>
            <a:lvl1pPr marL="0" indent="0" algn="l">
              <a:lnSpc>
                <a:spcPct val="100000"/>
              </a:lnSpc>
              <a:spcBef>
                <a:spcPts val="0"/>
              </a:spcBef>
              <a:buFontTx/>
              <a:buNone/>
              <a:defRPr sz="4399"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847908" y="4033331"/>
            <a:ext cx="7197862" cy="360151"/>
          </a:xfrm>
          <a:prstGeom prst="rect">
            <a:avLst/>
          </a:prstGeom>
        </p:spPr>
        <p:txBody>
          <a:bodyPr lIns="0" tIns="0" rIns="0" bIns="0" anchor="ctr" anchorCtr="0"/>
          <a:lstStyle>
            <a:lvl1pPr marL="0" indent="0" algn="l">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847908" y="4407436"/>
            <a:ext cx="7197862" cy="360151"/>
          </a:xfrm>
          <a:prstGeom prst="rect">
            <a:avLst/>
          </a:prstGeom>
        </p:spPr>
        <p:txBody>
          <a:bodyPr lIns="0" tIns="0" rIns="0" bIns="0" anchor="ctr" anchorCtr="0"/>
          <a:lstStyle>
            <a:lvl1pPr marL="0" indent="0" algn="l">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1473019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923690" y="200109"/>
            <a:ext cx="387235" cy="598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713" y="825103"/>
            <a:ext cx="9429199" cy="1588"/>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713" y="317965"/>
            <a:ext cx="9429197" cy="5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399" b="1" baseline="0" smtClean="0">
                <a:solidFill>
                  <a:schemeClr val="tx2"/>
                </a:solidFill>
                <a:latin typeface="Meiryo UI" panose="020B0604030504040204" pitchFamily="50" charset="-128"/>
                <a:ea typeface="Meiryo UI" panose="020B0604030504040204" pitchFamily="50" charset="-128"/>
              </a:defRPr>
            </a:lvl1pPr>
            <a:lvl2pPr marL="457063" indent="0">
              <a:buNone/>
              <a:defRPr lang="ja-JP" altLang="en-US" sz="2399" smtClean="0">
                <a:latin typeface="Arial" panose="020B0604020202020204" pitchFamily="34" charset="0"/>
                <a:ea typeface="ＭＳ Ｐゴシック" panose="020B0600070205080204" pitchFamily="50" charset="-128"/>
              </a:defRPr>
            </a:lvl2pPr>
            <a:lvl3pPr marL="662215" indent="0">
              <a:buNone/>
              <a:defRPr lang="ja-JP" altLang="en-US" sz="2399" smtClean="0">
                <a:latin typeface="Arial" panose="020B0604020202020204" pitchFamily="34" charset="0"/>
                <a:ea typeface="ＭＳ Ｐゴシック" panose="020B0600070205080204" pitchFamily="50" charset="-128"/>
              </a:defRPr>
            </a:lvl3pPr>
            <a:lvl4pPr marL="1119278" indent="0">
              <a:buNone/>
              <a:defRPr lang="ja-JP" altLang="en-US" sz="2399" smtClean="0">
                <a:latin typeface="Arial" panose="020B0604020202020204" pitchFamily="34" charset="0"/>
                <a:ea typeface="ＭＳ Ｐゴシック" panose="020B0600070205080204" pitchFamily="50" charset="-128"/>
              </a:defRPr>
            </a:lvl4pPr>
            <a:lvl5pPr marL="1576341" indent="0">
              <a:buNone/>
              <a:defRPr lang="ja-JP" altLang="en-US" sz="2399">
                <a:latin typeface="Arial" panose="020B0604020202020204" pitchFamily="34" charset="0"/>
                <a:ea typeface="ＭＳ Ｐゴシック" panose="020B0600070205080204" pitchFamily="50" charset="-128"/>
              </a:defRPr>
            </a:lvl5pPr>
          </a:lstStyle>
          <a:p>
            <a:pPr marL="0" lvl="0" defTabSz="457063"/>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10310925" y="7203924"/>
            <a:ext cx="215936" cy="216091"/>
          </a:xfrm>
          <a:prstGeom prst="rect">
            <a:avLst/>
          </a:prstGeom>
          <a:noFill/>
        </p:spPr>
        <p:txBody>
          <a:bodyPr wrap="none" lIns="0" tIns="0" rIns="0" bIns="0" rtlCol="0" anchor="b" anchorCtr="0">
            <a:noAutofit/>
          </a:bodyPr>
          <a:lstStyle/>
          <a:p>
            <a:pPr algn="r"/>
            <a:fld id="{9C1B02FA-3B43-4965-97B5-C29D405C4738}" type="slidenum">
              <a:rPr kumimoji="1" lang="ja-JP" altLang="en-US" sz="1400" b="0" smtClean="0">
                <a:latin typeface="+mn-ea"/>
                <a:ea typeface="+mn-ea"/>
                <a:cs typeface="Arial" panose="020B0604020202020204" pitchFamily="34" charset="0"/>
              </a:rPr>
              <a:pPr algn="r"/>
              <a:t>‹#›</a:t>
            </a:fld>
            <a:endParaRPr kumimoji="1" lang="ja-JP" altLang="en-US" sz="1000" b="0" dirty="0">
              <a:latin typeface="+mn-ea"/>
              <a:ea typeface="+mn-ea"/>
              <a:cs typeface="Arial" panose="020B0604020202020204" pitchFamily="34" charset="0"/>
            </a:endParaRPr>
          </a:p>
        </p:txBody>
      </p:sp>
    </p:spTree>
    <p:extLst>
      <p:ext uri="{BB962C8B-B14F-4D97-AF65-F5344CB8AC3E}">
        <p14:creationId xmlns:p14="http://schemas.microsoft.com/office/powerpoint/2010/main" val="2533093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文科省様式（ページなし）">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923690" y="200109"/>
            <a:ext cx="387235" cy="598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713" y="825103"/>
            <a:ext cx="9429199" cy="1588"/>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713" y="317965"/>
            <a:ext cx="9429197" cy="5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399" b="1" baseline="0" smtClean="0">
                <a:solidFill>
                  <a:schemeClr val="tx2"/>
                </a:solidFill>
                <a:latin typeface="Meiryo UI" panose="020B0604030504040204" pitchFamily="50" charset="-128"/>
                <a:ea typeface="Meiryo UI" panose="020B0604030504040204" pitchFamily="50" charset="-128"/>
              </a:defRPr>
            </a:lvl1pPr>
            <a:lvl2pPr marL="457063" indent="0">
              <a:buNone/>
              <a:defRPr lang="ja-JP" altLang="en-US" sz="2399" smtClean="0">
                <a:latin typeface="Arial" panose="020B0604020202020204" pitchFamily="34" charset="0"/>
                <a:ea typeface="ＭＳ Ｐゴシック" panose="020B0600070205080204" pitchFamily="50" charset="-128"/>
              </a:defRPr>
            </a:lvl2pPr>
            <a:lvl3pPr marL="662215" indent="0">
              <a:buNone/>
              <a:defRPr lang="ja-JP" altLang="en-US" sz="2399" smtClean="0">
                <a:latin typeface="Arial" panose="020B0604020202020204" pitchFamily="34" charset="0"/>
                <a:ea typeface="ＭＳ Ｐゴシック" panose="020B0600070205080204" pitchFamily="50" charset="-128"/>
              </a:defRPr>
            </a:lvl3pPr>
            <a:lvl4pPr marL="1119278" indent="0">
              <a:buNone/>
              <a:defRPr lang="ja-JP" altLang="en-US" sz="2399" smtClean="0">
                <a:latin typeface="Arial" panose="020B0604020202020204" pitchFamily="34" charset="0"/>
                <a:ea typeface="ＭＳ Ｐゴシック" panose="020B0600070205080204" pitchFamily="50" charset="-128"/>
              </a:defRPr>
            </a:lvl4pPr>
            <a:lvl5pPr marL="1576341" indent="0">
              <a:buNone/>
              <a:defRPr lang="ja-JP" altLang="en-US" sz="2399">
                <a:latin typeface="Arial" panose="020B0604020202020204" pitchFamily="34" charset="0"/>
                <a:ea typeface="ＭＳ Ｐゴシック" panose="020B0600070205080204" pitchFamily="50" charset="-128"/>
              </a:defRPr>
            </a:lvl5pPr>
          </a:lstStyle>
          <a:p>
            <a:pPr marL="0" lvl="0" defTabSz="457063"/>
            <a:r>
              <a:rPr kumimoji="1" lang="ja-JP" altLang="en-US" dirty="0"/>
              <a:t>タイトル</a:t>
            </a:r>
          </a:p>
        </p:txBody>
      </p:sp>
    </p:spTree>
    <p:extLst>
      <p:ext uri="{BB962C8B-B14F-4D97-AF65-F5344CB8AC3E}">
        <p14:creationId xmlns:p14="http://schemas.microsoft.com/office/powerpoint/2010/main" val="2822672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713" y="838756"/>
            <a:ext cx="9429199" cy="1588"/>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713" y="331619"/>
            <a:ext cx="9429197" cy="5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399" b="1" baseline="0" smtClean="0">
                <a:solidFill>
                  <a:srgbClr val="F46D0F"/>
                </a:solidFill>
                <a:latin typeface="Meiryo UI" panose="020B0604030504040204" pitchFamily="50" charset="-128"/>
                <a:ea typeface="Meiryo UI" panose="020B0604030504040204" pitchFamily="50" charset="-128"/>
              </a:defRPr>
            </a:lvl1pPr>
            <a:lvl2pPr marL="457063" indent="0">
              <a:buNone/>
              <a:defRPr lang="ja-JP" altLang="en-US" sz="2399" smtClean="0">
                <a:latin typeface="Arial" panose="020B0604020202020204" pitchFamily="34" charset="0"/>
                <a:ea typeface="ＭＳ Ｐゴシック" panose="020B0600070205080204" pitchFamily="50" charset="-128"/>
              </a:defRPr>
            </a:lvl2pPr>
            <a:lvl3pPr marL="662215" indent="0">
              <a:buNone/>
              <a:defRPr lang="ja-JP" altLang="en-US" sz="2399" smtClean="0">
                <a:latin typeface="Arial" panose="020B0604020202020204" pitchFamily="34" charset="0"/>
                <a:ea typeface="ＭＳ Ｐゴシック" panose="020B0600070205080204" pitchFamily="50" charset="-128"/>
              </a:defRPr>
            </a:lvl3pPr>
            <a:lvl4pPr marL="1119278" indent="0">
              <a:buNone/>
              <a:defRPr lang="ja-JP" altLang="en-US" sz="2399" smtClean="0">
                <a:latin typeface="Arial" panose="020B0604020202020204" pitchFamily="34" charset="0"/>
                <a:ea typeface="ＭＳ Ｐゴシック" panose="020B0600070205080204" pitchFamily="50" charset="-128"/>
              </a:defRPr>
            </a:lvl4pPr>
            <a:lvl5pPr marL="1576341" indent="0">
              <a:buNone/>
              <a:defRPr lang="ja-JP" altLang="en-US" sz="2399">
                <a:latin typeface="Arial" panose="020B0604020202020204" pitchFamily="34" charset="0"/>
                <a:ea typeface="ＭＳ Ｐゴシック" panose="020B0600070205080204" pitchFamily="50" charset="-128"/>
              </a:defRPr>
            </a:lvl5pPr>
          </a:lstStyle>
          <a:p>
            <a:pPr marL="0" lvl="0" defTabSz="457063"/>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10310925" y="7203924"/>
            <a:ext cx="215936" cy="216091"/>
          </a:xfrm>
          <a:prstGeom prst="rect">
            <a:avLst/>
          </a:prstGeom>
          <a:noFill/>
        </p:spPr>
        <p:txBody>
          <a:bodyPr wrap="none" lIns="0" tIns="0" rIns="0" bIns="0" rtlCol="0" anchor="b" anchorCtr="0">
            <a:noAutofit/>
          </a:bodyPr>
          <a:lstStyle/>
          <a:p>
            <a:pPr algn="r"/>
            <a:fld id="{9C1B02FA-3B43-4965-97B5-C29D405C4738}" type="slidenum">
              <a:rPr kumimoji="1" lang="ja-JP" altLang="en-US" sz="1400" b="0" smtClean="0">
                <a:latin typeface="+mn-ea"/>
                <a:ea typeface="+mn-ea"/>
                <a:cs typeface="Arial" panose="020B0604020202020204" pitchFamily="34" charset="0"/>
              </a:rPr>
              <a:pPr algn="r"/>
              <a:t>‹#›</a:t>
            </a:fld>
            <a:endParaRPr kumimoji="1" lang="ja-JP" altLang="en-US" sz="1000" b="0" dirty="0">
              <a:latin typeface="+mn-ea"/>
              <a:ea typeface="+mn-ea"/>
              <a:cs typeface="Arial" panose="020B0604020202020204" pitchFamily="34" charset="0"/>
            </a:endParaRPr>
          </a:p>
        </p:txBody>
      </p:sp>
      <p:pic>
        <p:nvPicPr>
          <p:cNvPr id="7" name="図 5"/>
          <p:cNvPicPr>
            <a:picLocks/>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9848067" y="214289"/>
            <a:ext cx="570826" cy="649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1637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スポーツ庁様式（ページなし）">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713" y="838756"/>
            <a:ext cx="9429199" cy="1588"/>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713" y="331619"/>
            <a:ext cx="9429197" cy="5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399" b="1" baseline="0" smtClean="0">
                <a:solidFill>
                  <a:srgbClr val="F46D0F"/>
                </a:solidFill>
                <a:latin typeface="Meiryo UI" panose="020B0604030504040204" pitchFamily="50" charset="-128"/>
                <a:ea typeface="Meiryo UI" panose="020B0604030504040204" pitchFamily="50" charset="-128"/>
              </a:defRPr>
            </a:lvl1pPr>
            <a:lvl2pPr marL="457063" indent="0">
              <a:buNone/>
              <a:defRPr lang="ja-JP" altLang="en-US" sz="2399" smtClean="0">
                <a:latin typeface="Arial" panose="020B0604020202020204" pitchFamily="34" charset="0"/>
                <a:ea typeface="ＭＳ Ｐゴシック" panose="020B0600070205080204" pitchFamily="50" charset="-128"/>
              </a:defRPr>
            </a:lvl2pPr>
            <a:lvl3pPr marL="662215" indent="0">
              <a:buNone/>
              <a:defRPr lang="ja-JP" altLang="en-US" sz="2399" smtClean="0">
                <a:latin typeface="Arial" panose="020B0604020202020204" pitchFamily="34" charset="0"/>
                <a:ea typeface="ＭＳ Ｐゴシック" panose="020B0600070205080204" pitchFamily="50" charset="-128"/>
              </a:defRPr>
            </a:lvl3pPr>
            <a:lvl4pPr marL="1119278" indent="0">
              <a:buNone/>
              <a:defRPr lang="ja-JP" altLang="en-US" sz="2399" smtClean="0">
                <a:latin typeface="Arial" panose="020B0604020202020204" pitchFamily="34" charset="0"/>
                <a:ea typeface="ＭＳ Ｐゴシック" panose="020B0600070205080204" pitchFamily="50" charset="-128"/>
              </a:defRPr>
            </a:lvl4pPr>
            <a:lvl5pPr marL="1576341" indent="0">
              <a:buNone/>
              <a:defRPr lang="ja-JP" altLang="en-US" sz="2399">
                <a:latin typeface="Arial" panose="020B0604020202020204" pitchFamily="34" charset="0"/>
                <a:ea typeface="ＭＳ Ｐゴシック" panose="020B0600070205080204" pitchFamily="50" charset="-128"/>
              </a:defRPr>
            </a:lvl5pPr>
          </a:lstStyle>
          <a:p>
            <a:pPr marL="0" lvl="0" defTabSz="457063"/>
            <a:r>
              <a:rPr kumimoji="1" lang="ja-JP" altLang="en-US" dirty="0"/>
              <a:t>タイトル</a:t>
            </a:r>
          </a:p>
        </p:txBody>
      </p:sp>
      <p:pic>
        <p:nvPicPr>
          <p:cNvPr id="7" name="図 5"/>
          <p:cNvPicPr>
            <a:picLocks/>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9848067" y="214289"/>
            <a:ext cx="570826" cy="649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59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713" y="852410"/>
            <a:ext cx="9429199" cy="1588"/>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714" y="331802"/>
            <a:ext cx="9429197" cy="5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399" b="1" baseline="0" smtClean="0">
                <a:solidFill>
                  <a:srgbClr val="E4312B"/>
                </a:solidFill>
                <a:latin typeface="Meiryo UI" panose="020B0604030504040204" pitchFamily="50" charset="-128"/>
                <a:ea typeface="Meiryo UI" panose="020B0604030504040204" pitchFamily="50" charset="-128"/>
              </a:defRPr>
            </a:lvl1pPr>
            <a:lvl2pPr marL="457063" indent="0">
              <a:buNone/>
              <a:defRPr lang="ja-JP" altLang="en-US" sz="2399" smtClean="0">
                <a:latin typeface="Arial" panose="020B0604020202020204" pitchFamily="34" charset="0"/>
                <a:ea typeface="ＭＳ Ｐゴシック" panose="020B0600070205080204" pitchFamily="50" charset="-128"/>
              </a:defRPr>
            </a:lvl2pPr>
            <a:lvl3pPr marL="662215" indent="0">
              <a:buNone/>
              <a:defRPr lang="ja-JP" altLang="en-US" sz="2399" smtClean="0">
                <a:latin typeface="Arial" panose="020B0604020202020204" pitchFamily="34" charset="0"/>
                <a:ea typeface="ＭＳ Ｐゴシック" panose="020B0600070205080204" pitchFamily="50" charset="-128"/>
              </a:defRPr>
            </a:lvl3pPr>
            <a:lvl4pPr marL="1119278" indent="0">
              <a:buNone/>
              <a:defRPr lang="ja-JP" altLang="en-US" sz="2399" smtClean="0">
                <a:latin typeface="Arial" panose="020B0604020202020204" pitchFamily="34" charset="0"/>
                <a:ea typeface="ＭＳ Ｐゴシック" panose="020B0600070205080204" pitchFamily="50" charset="-128"/>
              </a:defRPr>
            </a:lvl4pPr>
            <a:lvl5pPr marL="1576341" indent="0">
              <a:buNone/>
              <a:defRPr lang="ja-JP" altLang="en-US" sz="2399">
                <a:latin typeface="Arial" panose="020B0604020202020204" pitchFamily="34" charset="0"/>
                <a:ea typeface="ＭＳ Ｐゴシック" panose="020B0600070205080204" pitchFamily="50" charset="-128"/>
              </a:defRPr>
            </a:lvl5pPr>
          </a:lstStyle>
          <a:p>
            <a:pPr marL="0" lvl="0" defTabSz="457063"/>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10310925" y="7203924"/>
            <a:ext cx="215936" cy="216091"/>
          </a:xfrm>
          <a:prstGeom prst="rect">
            <a:avLst/>
          </a:prstGeom>
          <a:noFill/>
        </p:spPr>
        <p:txBody>
          <a:bodyPr wrap="none" lIns="0" tIns="0" rIns="0" bIns="0" rtlCol="0" anchor="b" anchorCtr="0">
            <a:noAutofit/>
          </a:bodyPr>
          <a:lstStyle/>
          <a:p>
            <a:pPr algn="r"/>
            <a:fld id="{9C1B02FA-3B43-4965-97B5-C29D405C4738}" type="slidenum">
              <a:rPr kumimoji="1" lang="ja-JP" altLang="en-US" sz="1400" b="0" smtClean="0">
                <a:latin typeface="+mn-ea"/>
                <a:ea typeface="+mn-ea"/>
                <a:cs typeface="Arial" panose="020B0604020202020204" pitchFamily="34" charset="0"/>
              </a:rPr>
              <a:pPr algn="r"/>
              <a:t>‹#›</a:t>
            </a:fld>
            <a:endParaRPr kumimoji="1" lang="ja-JP" altLang="en-US" sz="1000" b="0" dirty="0">
              <a:latin typeface="+mn-ea"/>
              <a:ea typeface="+mn-ea"/>
              <a:cs typeface="Arial" panose="020B0604020202020204" pitchFamily="34" charset="0"/>
            </a:endParaRPr>
          </a:p>
        </p:txBody>
      </p:sp>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39895" y="345455"/>
            <a:ext cx="578998" cy="475729"/>
          </a:xfrm>
          <a:prstGeom prst="rect">
            <a:avLst/>
          </a:prstGeom>
        </p:spPr>
      </p:pic>
    </p:spTree>
    <p:extLst>
      <p:ext uri="{BB962C8B-B14F-4D97-AF65-F5344CB8AC3E}">
        <p14:creationId xmlns:p14="http://schemas.microsoft.com/office/powerpoint/2010/main" val="4244060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文化庁様式（ページなし）">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713" y="852410"/>
            <a:ext cx="9429199" cy="1588"/>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714" y="331802"/>
            <a:ext cx="9429197" cy="5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399" b="1" baseline="0" smtClean="0">
                <a:solidFill>
                  <a:srgbClr val="E4312B"/>
                </a:solidFill>
                <a:latin typeface="Meiryo UI" panose="020B0604030504040204" pitchFamily="50" charset="-128"/>
                <a:ea typeface="Meiryo UI" panose="020B0604030504040204" pitchFamily="50" charset="-128"/>
              </a:defRPr>
            </a:lvl1pPr>
            <a:lvl2pPr marL="457063" indent="0">
              <a:buNone/>
              <a:defRPr lang="ja-JP" altLang="en-US" sz="2399" smtClean="0">
                <a:latin typeface="Arial" panose="020B0604020202020204" pitchFamily="34" charset="0"/>
                <a:ea typeface="ＭＳ Ｐゴシック" panose="020B0600070205080204" pitchFamily="50" charset="-128"/>
              </a:defRPr>
            </a:lvl2pPr>
            <a:lvl3pPr marL="662215" indent="0">
              <a:buNone/>
              <a:defRPr lang="ja-JP" altLang="en-US" sz="2399" smtClean="0">
                <a:latin typeface="Arial" panose="020B0604020202020204" pitchFamily="34" charset="0"/>
                <a:ea typeface="ＭＳ Ｐゴシック" panose="020B0600070205080204" pitchFamily="50" charset="-128"/>
              </a:defRPr>
            </a:lvl3pPr>
            <a:lvl4pPr marL="1119278" indent="0">
              <a:buNone/>
              <a:defRPr lang="ja-JP" altLang="en-US" sz="2399" smtClean="0">
                <a:latin typeface="Arial" panose="020B0604020202020204" pitchFamily="34" charset="0"/>
                <a:ea typeface="ＭＳ Ｐゴシック" panose="020B0600070205080204" pitchFamily="50" charset="-128"/>
              </a:defRPr>
            </a:lvl4pPr>
            <a:lvl5pPr marL="1576341" indent="0">
              <a:buNone/>
              <a:defRPr lang="ja-JP" altLang="en-US" sz="2399">
                <a:latin typeface="Arial" panose="020B0604020202020204" pitchFamily="34" charset="0"/>
                <a:ea typeface="ＭＳ Ｐゴシック" panose="020B0600070205080204" pitchFamily="50" charset="-128"/>
              </a:defRPr>
            </a:lvl5pPr>
          </a:lstStyle>
          <a:p>
            <a:pPr marL="0" lvl="0" defTabSz="457063"/>
            <a:r>
              <a:rPr kumimoji="1" lang="ja-JP" altLang="en-US" dirty="0"/>
              <a:t>タイトル</a:t>
            </a:r>
          </a:p>
        </p:txBody>
      </p:sp>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39895" y="345455"/>
            <a:ext cx="578998" cy="475729"/>
          </a:xfrm>
          <a:prstGeom prst="rect">
            <a:avLst/>
          </a:prstGeom>
        </p:spPr>
      </p:pic>
    </p:spTree>
    <p:extLst>
      <p:ext uri="{BB962C8B-B14F-4D97-AF65-F5344CB8AC3E}">
        <p14:creationId xmlns:p14="http://schemas.microsoft.com/office/powerpoint/2010/main" val="2876793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白紙（ページあり）">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10310925" y="7203924"/>
            <a:ext cx="215936" cy="216091"/>
          </a:xfrm>
          <a:prstGeom prst="rect">
            <a:avLst/>
          </a:prstGeom>
          <a:noFill/>
        </p:spPr>
        <p:txBody>
          <a:bodyPr wrap="none" lIns="0" tIns="0" rIns="0" bIns="0" rtlCol="0" anchor="b" anchorCtr="0">
            <a:noAutofit/>
          </a:bodyPr>
          <a:lstStyle/>
          <a:p>
            <a:pPr algn="r"/>
            <a:fld id="{9C1B02FA-3B43-4965-97B5-C29D405C4738}" type="slidenum">
              <a:rPr kumimoji="1" lang="ja-JP" altLang="en-US" sz="1400" b="0" smtClean="0">
                <a:latin typeface="+mn-ea"/>
                <a:ea typeface="+mn-ea"/>
                <a:cs typeface="Arial" panose="020B0604020202020204" pitchFamily="34" charset="0"/>
              </a:rPr>
              <a:pPr algn="r"/>
              <a:t>‹#›</a:t>
            </a:fld>
            <a:endParaRPr kumimoji="1" lang="ja-JP" altLang="en-US" sz="1100" b="0" dirty="0">
              <a:latin typeface="+mn-ea"/>
              <a:ea typeface="+mn-ea"/>
              <a:cs typeface="Arial" panose="020B0604020202020204" pitchFamily="34" charset="0"/>
            </a:endParaRPr>
          </a:p>
        </p:txBody>
      </p:sp>
    </p:spTree>
    <p:extLst>
      <p:ext uri="{BB962C8B-B14F-4D97-AF65-F5344CB8AC3E}">
        <p14:creationId xmlns:p14="http://schemas.microsoft.com/office/powerpoint/2010/main" val="382631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139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650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6611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1537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57686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838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7936686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9072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21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54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3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6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75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6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34988" y="7010400"/>
            <a:ext cx="2493962" cy="401638"/>
          </a:xfrm>
          <a:prstGeom prst="rect">
            <a:avLst/>
          </a:prstGeom>
        </p:spPr>
        <p:txBody>
          <a:bodyPr vert="horz" wrap="square" lIns="99551" tIns="49775" rIns="99551" bIns="49775" numCol="1" anchor="ctr" anchorCtr="0" compatLnSpc="1">
            <a:prstTxWarp prst="textNoShape">
              <a:avLst/>
            </a:prstTxWarp>
          </a:bodyPr>
          <a:lstStyle>
            <a:lvl1pPr eaLnBrk="1" hangingPunct="1">
              <a:defRPr sz="1300">
                <a:solidFill>
                  <a:srgbClr val="898989"/>
                </a:solidFill>
                <a:latin typeface="Calibri" panose="020F0502020204030204" pitchFamily="34" charset="0"/>
              </a:defRPr>
            </a:lvl1pPr>
          </a:lstStyle>
          <a:p>
            <a:pPr>
              <a:defRPr/>
            </a:pPr>
            <a:endParaRPr lang="ja-JP" altLang="en-US"/>
          </a:p>
        </p:txBody>
      </p:sp>
      <p:sp>
        <p:nvSpPr>
          <p:cNvPr id="5" name="フッター プレースホルダ 4"/>
          <p:cNvSpPr>
            <a:spLocks noGrp="1"/>
          </p:cNvSpPr>
          <p:nvPr>
            <p:ph type="ftr" sz="quarter" idx="3"/>
          </p:nvPr>
        </p:nvSpPr>
        <p:spPr>
          <a:xfrm>
            <a:off x="3651250" y="7010400"/>
            <a:ext cx="3386138" cy="401638"/>
          </a:xfrm>
          <a:prstGeom prst="rect">
            <a:avLst/>
          </a:prstGeom>
        </p:spPr>
        <p:txBody>
          <a:bodyPr vert="horz" lIns="99551" tIns="49775" rIns="99551" bIns="49775" rtlCol="0" anchor="ctr"/>
          <a:lstStyle>
            <a:lvl1pPr algn="ctr" defTabSz="497754" eaLnBrk="1" fontAlgn="auto" hangingPunct="1">
              <a:spcBef>
                <a:spcPts val="0"/>
              </a:spcBef>
              <a:spcAft>
                <a:spcPts val="0"/>
              </a:spcAft>
              <a:defRPr sz="13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659688" y="7010400"/>
            <a:ext cx="2493962" cy="401638"/>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hf hdr="0" ftr="0" dt="0"/>
  <p:txStyles>
    <p:titleStyle>
      <a:lvl1pPr algn="ctr" defTabSz="496888" rtl="0" eaLnBrk="1" fontAlgn="base" hangingPunct="1">
        <a:spcBef>
          <a:spcPct val="0"/>
        </a:spcBef>
        <a:spcAft>
          <a:spcPct val="0"/>
        </a:spcAft>
        <a:defRPr kumimoji="1" sz="4800" kern="1200">
          <a:solidFill>
            <a:schemeClr val="tx1"/>
          </a:solidFill>
          <a:latin typeface="Meiryo Bold"/>
          <a:ea typeface="Meiryo Bold"/>
          <a:cs typeface="Meiryo Bold"/>
        </a:defRPr>
      </a:lvl1pPr>
      <a:lvl2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2pPr>
      <a:lvl3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3pPr>
      <a:lvl4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4pPr>
      <a:lvl5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5pPr>
      <a:lvl6pPr marL="497754"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6pPr>
      <a:lvl7pPr marL="995507"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7pPr>
      <a:lvl8pPr marL="1493261"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8pPr>
      <a:lvl9pPr marL="1991015"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9pPr>
    </p:titleStyle>
    <p:bodyStyle>
      <a:lvl1pPr marL="373063" indent="-373063" algn="l" defTabSz="496888" rtl="0" eaLnBrk="1" fontAlgn="base" hangingPunct="1">
        <a:spcBef>
          <a:spcPct val="20000"/>
        </a:spcBef>
        <a:spcAft>
          <a:spcPct val="0"/>
        </a:spcAft>
        <a:buFont typeface="Arial" panose="020B0604020202020204" pitchFamily="34" charset="0"/>
        <a:buChar char="•"/>
        <a:defRPr kumimoji="1" sz="4100" kern="1200">
          <a:solidFill>
            <a:schemeClr val="tx1"/>
          </a:solidFill>
          <a:latin typeface="+mn-lt"/>
          <a:ea typeface="+mn-ea"/>
          <a:cs typeface="ＭＳ Ｐゴシック" charset="-128"/>
        </a:defRPr>
      </a:lvl1pPr>
      <a:lvl2pPr marL="808038" indent="-309563" algn="l" defTabSz="496888" rtl="0" eaLnBrk="1" fontAlgn="base" hangingPunct="1">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43013" indent="-247650" algn="l" defTabSz="496888" rtl="0" eaLnBrk="1" fontAlgn="base" hangingPunct="1">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41488"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4pPr>
      <a:lvl5pPr marL="2238375"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77876" y="1151423"/>
            <a:ext cx="9932886" cy="6052502"/>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spTree>
    <p:extLst>
      <p:ext uri="{BB962C8B-B14F-4D97-AF65-F5344CB8AC3E}">
        <p14:creationId xmlns:p14="http://schemas.microsoft.com/office/powerpoint/2010/main" val="2604299098"/>
      </p:ext>
    </p:extLst>
  </p:cSld>
  <p:clrMap bg1="lt1" tx1="dk1" bg2="lt2" tx2="dk2" accent1="accent1" accent2="accent2" accent3="accent3" accent4="accent4" accent5="accent5" accent6="accent6" hlink="hlink" folHlink="folHlink"/>
  <p:sldLayoutIdLst>
    <p:sldLayoutId id="2147484596" r:id="rId1"/>
    <p:sldLayoutId id="2147484597" r:id="rId2"/>
    <p:sldLayoutId id="2147484598" r:id="rId3"/>
    <p:sldLayoutId id="2147484599" r:id="rId4"/>
    <p:sldLayoutId id="2147484600" r:id="rId5"/>
    <p:sldLayoutId id="2147484601" r:id="rId6"/>
    <p:sldLayoutId id="2147484602" r:id="rId7"/>
    <p:sldLayoutId id="2147484603" r:id="rId8"/>
    <p:sldLayoutId id="2147484604" r:id="rId9"/>
    <p:sldLayoutId id="2147484605" r:id="rId10"/>
    <p:sldLayoutId id="2147484606" r:id="rId11"/>
    <p:sldLayoutId id="2147484607" r:id="rId12"/>
    <p:sldLayoutId id="2147484608" r:id="rId13"/>
    <p:sldLayoutId id="2147484609" r:id="rId14"/>
    <p:sldLayoutId id="2147484610" r:id="rId15"/>
    <p:sldLayoutId id="2147484611" r:id="rId16"/>
    <p:sldLayoutId id="2147484612" r:id="rId17"/>
  </p:sldLayoutIdLst>
  <p:txStyles>
    <p:titleStyle>
      <a:lvl1pPr algn="l" defTabSz="1007641" rtl="0" eaLnBrk="1" latinLnBrk="0" hangingPunct="1">
        <a:lnSpc>
          <a:spcPct val="90000"/>
        </a:lnSpc>
        <a:spcBef>
          <a:spcPct val="0"/>
        </a:spcBef>
        <a:buNone/>
        <a:defRPr kumimoji="1" sz="4849" kern="1200">
          <a:solidFill>
            <a:schemeClr val="tx1"/>
          </a:solidFill>
          <a:latin typeface="+mj-lt"/>
          <a:ea typeface="+mj-ea"/>
          <a:cs typeface="+mj-cs"/>
        </a:defRPr>
      </a:lvl1pPr>
    </p:titleStyle>
    <p:bodyStyle>
      <a:lvl1pPr marL="251910" indent="-251910" algn="l" defTabSz="1007641" rtl="0" eaLnBrk="1" latinLnBrk="0" hangingPunct="1">
        <a:lnSpc>
          <a:spcPct val="90000"/>
        </a:lnSpc>
        <a:spcBef>
          <a:spcPts val="1102"/>
        </a:spcBef>
        <a:buFont typeface="Arial" panose="020B0604020202020204" pitchFamily="34" charset="0"/>
        <a:buChar char="•"/>
        <a:defRPr kumimoji="1" sz="3085" kern="1200">
          <a:solidFill>
            <a:schemeClr val="tx1"/>
          </a:solidFill>
          <a:latin typeface="+mn-lt"/>
          <a:ea typeface="+mn-ea"/>
          <a:cs typeface="+mn-cs"/>
        </a:defRPr>
      </a:lvl1pPr>
      <a:lvl2pPr marL="755730" indent="-251910" algn="l" defTabSz="1007641" rtl="0" eaLnBrk="1" latinLnBrk="0" hangingPunct="1">
        <a:lnSpc>
          <a:spcPct val="90000"/>
        </a:lnSpc>
        <a:spcBef>
          <a:spcPts val="551"/>
        </a:spcBef>
        <a:buFont typeface="Arial" panose="020B0604020202020204" pitchFamily="34" charset="0"/>
        <a:buChar char="•"/>
        <a:defRPr kumimoji="1" sz="2645" kern="1200">
          <a:solidFill>
            <a:schemeClr val="tx1"/>
          </a:solidFill>
          <a:latin typeface="+mn-lt"/>
          <a:ea typeface="+mn-ea"/>
          <a:cs typeface="+mn-cs"/>
        </a:defRPr>
      </a:lvl2pPr>
      <a:lvl3pPr marL="1259551" indent="-251910" algn="l" defTabSz="1007641" rtl="0" eaLnBrk="1" latinLnBrk="0" hangingPunct="1">
        <a:lnSpc>
          <a:spcPct val="90000"/>
        </a:lnSpc>
        <a:spcBef>
          <a:spcPts val="551"/>
        </a:spcBef>
        <a:buFont typeface="Arial" panose="020B0604020202020204" pitchFamily="34" charset="0"/>
        <a:buChar char="•"/>
        <a:defRPr kumimoji="1" sz="2204" kern="1200">
          <a:solidFill>
            <a:schemeClr val="tx1"/>
          </a:solidFill>
          <a:latin typeface="+mn-lt"/>
          <a:ea typeface="+mn-ea"/>
          <a:cs typeface="+mn-cs"/>
        </a:defRPr>
      </a:lvl3pPr>
      <a:lvl4pPr marL="1763371" indent="-251910" algn="l" defTabSz="1007641" rtl="0" eaLnBrk="1" latinLnBrk="0" hangingPunct="1">
        <a:lnSpc>
          <a:spcPct val="90000"/>
        </a:lnSpc>
        <a:spcBef>
          <a:spcPts val="551"/>
        </a:spcBef>
        <a:buFont typeface="Arial" panose="020B0604020202020204" pitchFamily="34" charset="0"/>
        <a:buChar char="•"/>
        <a:defRPr kumimoji="1" sz="1983" kern="1200">
          <a:solidFill>
            <a:schemeClr val="tx1"/>
          </a:solidFill>
          <a:latin typeface="+mn-lt"/>
          <a:ea typeface="+mn-ea"/>
          <a:cs typeface="+mn-cs"/>
        </a:defRPr>
      </a:lvl4pPr>
      <a:lvl5pPr marL="2267192" indent="-251910" algn="l" defTabSz="1007641" rtl="0" eaLnBrk="1" latinLnBrk="0" hangingPunct="1">
        <a:lnSpc>
          <a:spcPct val="90000"/>
        </a:lnSpc>
        <a:spcBef>
          <a:spcPts val="551"/>
        </a:spcBef>
        <a:buFont typeface="Arial" panose="020B0604020202020204" pitchFamily="34" charset="0"/>
        <a:buChar char="•"/>
        <a:defRPr kumimoji="1" sz="1983" kern="1200">
          <a:solidFill>
            <a:schemeClr val="tx1"/>
          </a:solidFill>
          <a:latin typeface="+mn-lt"/>
          <a:ea typeface="+mn-ea"/>
          <a:cs typeface="+mn-cs"/>
        </a:defRPr>
      </a:lvl5pPr>
      <a:lvl6pPr marL="2771012" indent="-251910" algn="l" defTabSz="1007641" rtl="0" eaLnBrk="1" latinLnBrk="0" hangingPunct="1">
        <a:lnSpc>
          <a:spcPct val="90000"/>
        </a:lnSpc>
        <a:spcBef>
          <a:spcPts val="551"/>
        </a:spcBef>
        <a:buFont typeface="Arial" panose="020B0604020202020204" pitchFamily="34" charset="0"/>
        <a:buChar char="•"/>
        <a:defRPr kumimoji="1" sz="1983" kern="1200">
          <a:solidFill>
            <a:schemeClr val="tx1"/>
          </a:solidFill>
          <a:latin typeface="+mn-lt"/>
          <a:ea typeface="+mn-ea"/>
          <a:cs typeface="+mn-cs"/>
        </a:defRPr>
      </a:lvl6pPr>
      <a:lvl7pPr marL="3274832" indent="-251910" algn="l" defTabSz="1007641" rtl="0" eaLnBrk="1" latinLnBrk="0" hangingPunct="1">
        <a:lnSpc>
          <a:spcPct val="90000"/>
        </a:lnSpc>
        <a:spcBef>
          <a:spcPts val="551"/>
        </a:spcBef>
        <a:buFont typeface="Arial" panose="020B0604020202020204" pitchFamily="34" charset="0"/>
        <a:buChar char="•"/>
        <a:defRPr kumimoji="1" sz="1983" kern="1200">
          <a:solidFill>
            <a:schemeClr val="tx1"/>
          </a:solidFill>
          <a:latin typeface="+mn-lt"/>
          <a:ea typeface="+mn-ea"/>
          <a:cs typeface="+mn-cs"/>
        </a:defRPr>
      </a:lvl7pPr>
      <a:lvl8pPr marL="3778653" indent="-251910" algn="l" defTabSz="1007641" rtl="0" eaLnBrk="1" latinLnBrk="0" hangingPunct="1">
        <a:lnSpc>
          <a:spcPct val="90000"/>
        </a:lnSpc>
        <a:spcBef>
          <a:spcPts val="551"/>
        </a:spcBef>
        <a:buFont typeface="Arial" panose="020B0604020202020204" pitchFamily="34" charset="0"/>
        <a:buChar char="•"/>
        <a:defRPr kumimoji="1" sz="1983" kern="1200">
          <a:solidFill>
            <a:schemeClr val="tx1"/>
          </a:solidFill>
          <a:latin typeface="+mn-lt"/>
          <a:ea typeface="+mn-ea"/>
          <a:cs typeface="+mn-cs"/>
        </a:defRPr>
      </a:lvl8pPr>
      <a:lvl9pPr marL="4282473" indent="-251910" algn="l" defTabSz="1007641" rtl="0" eaLnBrk="1" latinLnBrk="0" hangingPunct="1">
        <a:lnSpc>
          <a:spcPct val="90000"/>
        </a:lnSpc>
        <a:spcBef>
          <a:spcPts val="551"/>
        </a:spcBef>
        <a:buFont typeface="Arial" panose="020B0604020202020204" pitchFamily="34" charset="0"/>
        <a:buChar char="•"/>
        <a:defRPr kumimoji="1" sz="1983" kern="1200">
          <a:solidFill>
            <a:schemeClr val="tx1"/>
          </a:solidFill>
          <a:latin typeface="+mn-lt"/>
          <a:ea typeface="+mn-ea"/>
          <a:cs typeface="+mn-cs"/>
        </a:defRPr>
      </a:lvl9pPr>
    </p:bodyStyle>
    <p:otherStyle>
      <a:defPPr>
        <a:defRPr lang="en-US"/>
      </a:defPPr>
      <a:lvl1pPr marL="0" algn="l" defTabSz="1007641" rtl="0" eaLnBrk="1" latinLnBrk="0" hangingPunct="1">
        <a:defRPr kumimoji="1" sz="1983" kern="1200">
          <a:solidFill>
            <a:schemeClr val="tx1"/>
          </a:solidFill>
          <a:latin typeface="+mn-lt"/>
          <a:ea typeface="+mn-ea"/>
          <a:cs typeface="+mn-cs"/>
        </a:defRPr>
      </a:lvl1pPr>
      <a:lvl2pPr marL="503821" algn="l" defTabSz="1007641" rtl="0" eaLnBrk="1" latinLnBrk="0" hangingPunct="1">
        <a:defRPr kumimoji="1" sz="1983" kern="1200">
          <a:solidFill>
            <a:schemeClr val="tx1"/>
          </a:solidFill>
          <a:latin typeface="+mn-lt"/>
          <a:ea typeface="+mn-ea"/>
          <a:cs typeface="+mn-cs"/>
        </a:defRPr>
      </a:lvl2pPr>
      <a:lvl3pPr marL="1007641" algn="l" defTabSz="1007641" rtl="0" eaLnBrk="1" latinLnBrk="0" hangingPunct="1">
        <a:defRPr kumimoji="1" sz="1983" kern="1200">
          <a:solidFill>
            <a:schemeClr val="tx1"/>
          </a:solidFill>
          <a:latin typeface="+mn-lt"/>
          <a:ea typeface="+mn-ea"/>
          <a:cs typeface="+mn-cs"/>
        </a:defRPr>
      </a:lvl3pPr>
      <a:lvl4pPr marL="1511461" algn="l" defTabSz="1007641" rtl="0" eaLnBrk="1" latinLnBrk="0" hangingPunct="1">
        <a:defRPr kumimoji="1" sz="1983" kern="1200">
          <a:solidFill>
            <a:schemeClr val="tx1"/>
          </a:solidFill>
          <a:latin typeface="+mn-lt"/>
          <a:ea typeface="+mn-ea"/>
          <a:cs typeface="+mn-cs"/>
        </a:defRPr>
      </a:lvl4pPr>
      <a:lvl5pPr marL="2015281" algn="l" defTabSz="1007641" rtl="0" eaLnBrk="1" latinLnBrk="0" hangingPunct="1">
        <a:defRPr kumimoji="1" sz="1983" kern="1200">
          <a:solidFill>
            <a:schemeClr val="tx1"/>
          </a:solidFill>
          <a:latin typeface="+mn-lt"/>
          <a:ea typeface="+mn-ea"/>
          <a:cs typeface="+mn-cs"/>
        </a:defRPr>
      </a:lvl5pPr>
      <a:lvl6pPr marL="2519102" algn="l" defTabSz="1007641" rtl="0" eaLnBrk="1" latinLnBrk="0" hangingPunct="1">
        <a:defRPr kumimoji="1" sz="1983" kern="1200">
          <a:solidFill>
            <a:schemeClr val="tx1"/>
          </a:solidFill>
          <a:latin typeface="+mn-lt"/>
          <a:ea typeface="+mn-ea"/>
          <a:cs typeface="+mn-cs"/>
        </a:defRPr>
      </a:lvl6pPr>
      <a:lvl7pPr marL="3022922" algn="l" defTabSz="1007641" rtl="0" eaLnBrk="1" latinLnBrk="0" hangingPunct="1">
        <a:defRPr kumimoji="1" sz="1983" kern="1200">
          <a:solidFill>
            <a:schemeClr val="tx1"/>
          </a:solidFill>
          <a:latin typeface="+mn-lt"/>
          <a:ea typeface="+mn-ea"/>
          <a:cs typeface="+mn-cs"/>
        </a:defRPr>
      </a:lvl7pPr>
      <a:lvl8pPr marL="3526743" algn="l" defTabSz="1007641" rtl="0" eaLnBrk="1" latinLnBrk="0" hangingPunct="1">
        <a:defRPr kumimoji="1" sz="1983" kern="1200">
          <a:solidFill>
            <a:schemeClr val="tx1"/>
          </a:solidFill>
          <a:latin typeface="+mn-lt"/>
          <a:ea typeface="+mn-ea"/>
          <a:cs typeface="+mn-cs"/>
        </a:defRPr>
      </a:lvl8pPr>
      <a:lvl9pPr marL="4030562" algn="l" defTabSz="1007641" rtl="0" eaLnBrk="1" latinLnBrk="0" hangingPunct="1">
        <a:defRPr kumimoji="1" sz="198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 579">
            <a:extLst>
              <a:ext uri="{FF2B5EF4-FFF2-40B4-BE49-F238E27FC236}">
                <a16:creationId xmlns:a16="http://schemas.microsoft.com/office/drawing/2014/main" id="{686D0BF5-4E61-7A94-FBC6-88B5C277C32A}"/>
              </a:ext>
            </a:extLst>
          </p:cNvPr>
          <p:cNvSpPr>
            <a:spLocks noChangeAspect="1"/>
          </p:cNvSpPr>
          <p:nvPr/>
        </p:nvSpPr>
        <p:spPr bwMode="auto">
          <a:xfrm>
            <a:off x="5781210" y="1457581"/>
            <a:ext cx="4185750" cy="2179347"/>
          </a:xfrm>
          <a:prstGeom prst="ellipse">
            <a:avLst/>
          </a:prstGeom>
          <a:solidFill>
            <a:schemeClr val="accent5">
              <a:lumMod val="90000"/>
            </a:schemeClr>
          </a:solidFill>
          <a:ln w="9525">
            <a:noFill/>
            <a:round/>
            <a:headEnd/>
            <a:tailEnd/>
          </a:ln>
        </p:spPr>
        <p:txBody>
          <a:bodyPr rot="0" vert="horz" wrap="square" lIns="74295" tIns="8890" rIns="74295" bIns="8890" anchor="t" anchorCtr="0" upright="1">
            <a:noAutofit/>
          </a:bodyPr>
          <a:lstStyle/>
          <a:p>
            <a:pPr marL="0" marR="0" lvl="0" indent="0" defTabSz="115006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a:ln>
                <a:noFill/>
              </a:ln>
              <a:solidFill>
                <a:prstClr val="black"/>
              </a:solidFill>
              <a:effectLst/>
              <a:uLnTx/>
              <a:uFillTx/>
              <a:latin typeface="Calibri"/>
            </a:endParaRPr>
          </a:p>
        </p:txBody>
      </p:sp>
      <p:cxnSp>
        <p:nvCxnSpPr>
          <p:cNvPr id="3" name="直線コネクタ 2">
            <a:extLst>
              <a:ext uri="{FF2B5EF4-FFF2-40B4-BE49-F238E27FC236}">
                <a16:creationId xmlns:a16="http://schemas.microsoft.com/office/drawing/2014/main" id="{CB3E97D8-7C9B-471F-9BF3-A371D80F9854}"/>
              </a:ext>
            </a:extLst>
          </p:cNvPr>
          <p:cNvCxnSpPr/>
          <p:nvPr/>
        </p:nvCxnSpPr>
        <p:spPr>
          <a:xfrm>
            <a:off x="503854" y="759027"/>
            <a:ext cx="9754801" cy="7026"/>
          </a:xfrm>
          <a:prstGeom prst="line">
            <a:avLst/>
          </a:prstGeom>
          <a:ln w="25400">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C8BAAB63-AD79-4E97-B062-DBD24283BDE3}"/>
              </a:ext>
            </a:extLst>
          </p:cNvPr>
          <p:cNvSpPr txBox="1"/>
          <p:nvPr/>
        </p:nvSpPr>
        <p:spPr>
          <a:xfrm>
            <a:off x="471754" y="401416"/>
            <a:ext cx="9763070" cy="369332"/>
          </a:xfrm>
          <a:prstGeom prst="rect">
            <a:avLst/>
          </a:prstGeom>
          <a:noFill/>
        </p:spPr>
        <p:txBody>
          <a:bodyPr wrap="square">
            <a:spAutoFit/>
          </a:bodyPr>
          <a:lstStyle/>
          <a:p>
            <a:pPr defTabSz="914126"/>
            <a:r>
              <a:rPr kumimoji="0" lang="ja-JP" altLang="en-US" b="1" dirty="0">
                <a:latin typeface="Meiryo UI" panose="020B0604030504040204" pitchFamily="50" charset="-128"/>
                <a:ea typeface="Meiryo UI" panose="020B0604030504040204" pitchFamily="50" charset="-128"/>
                <a:cs typeface="Times New Roman" panose="02020603050405020304" pitchFamily="18" charset="0"/>
              </a:rPr>
              <a:t>「文化芸術の自律的で持続的な発展に資する公的な支援の在り方について」概要</a:t>
            </a:r>
            <a:r>
              <a:rPr kumimoji="0" lang="ja-JP" altLang="en-US" sz="1400" b="1" dirty="0">
                <a:latin typeface="Meiryo UI" panose="020B0604030504040204" pitchFamily="50" charset="-128"/>
                <a:ea typeface="Meiryo UI" panose="020B0604030504040204" pitchFamily="50" charset="-128"/>
                <a:cs typeface="Times New Roman" panose="02020603050405020304" pitchFamily="18" charset="0"/>
              </a:rPr>
              <a:t>（令和</a:t>
            </a:r>
            <a:r>
              <a:rPr kumimoji="0" lang="en-US" altLang="ja-JP" sz="1400" b="1" dirty="0">
                <a:latin typeface="Meiryo UI" panose="020B0604030504040204" pitchFamily="50" charset="-128"/>
                <a:ea typeface="Meiryo UI" panose="020B0604030504040204" pitchFamily="50" charset="-128"/>
                <a:cs typeface="Times New Roman" panose="02020603050405020304" pitchFamily="18" charset="0"/>
              </a:rPr>
              <a:t>5</a:t>
            </a:r>
            <a:r>
              <a:rPr kumimoji="0" lang="ja-JP" altLang="en-US" sz="1400" b="1" dirty="0">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ja-JP" sz="1400" b="1" dirty="0">
                <a:latin typeface="Meiryo UI" panose="020B0604030504040204" pitchFamily="50" charset="-128"/>
                <a:ea typeface="Meiryo UI" panose="020B0604030504040204" pitchFamily="50" charset="-128"/>
                <a:cs typeface="Times New Roman" panose="02020603050405020304" pitchFamily="18" charset="0"/>
              </a:rPr>
              <a:t>3</a:t>
            </a:r>
            <a:r>
              <a:rPr kumimoji="0" lang="ja-JP" altLang="en-US" sz="1400" b="1" dirty="0">
                <a:latin typeface="Meiryo UI" panose="020B0604030504040204" pitchFamily="50" charset="-128"/>
                <a:ea typeface="Meiryo UI" panose="020B0604030504040204" pitchFamily="50" charset="-128"/>
                <a:cs typeface="Times New Roman" panose="02020603050405020304" pitchFamily="18" charset="0"/>
              </a:rPr>
              <a:t>月）　　　　　　</a:t>
            </a:r>
            <a:endParaRPr kumimoji="0"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36" name="グループ化 35">
            <a:extLst>
              <a:ext uri="{FF2B5EF4-FFF2-40B4-BE49-F238E27FC236}">
                <a16:creationId xmlns:a16="http://schemas.microsoft.com/office/drawing/2014/main" id="{D56670E8-F80A-E3DC-1BC8-BDB02FB47378}"/>
              </a:ext>
            </a:extLst>
          </p:cNvPr>
          <p:cNvGrpSpPr/>
          <p:nvPr/>
        </p:nvGrpSpPr>
        <p:grpSpPr>
          <a:xfrm>
            <a:off x="496860" y="908122"/>
            <a:ext cx="9761795" cy="293171"/>
            <a:chOff x="496860" y="908122"/>
            <a:chExt cx="9761795" cy="293171"/>
          </a:xfrm>
        </p:grpSpPr>
        <p:grpSp>
          <p:nvGrpSpPr>
            <p:cNvPr id="25" name="グループ化 24">
              <a:extLst>
                <a:ext uri="{FF2B5EF4-FFF2-40B4-BE49-F238E27FC236}">
                  <a16:creationId xmlns:a16="http://schemas.microsoft.com/office/drawing/2014/main" id="{9AD63860-FE7E-0FFF-0B1F-A9C277776625}"/>
                </a:ext>
              </a:extLst>
            </p:cNvPr>
            <p:cNvGrpSpPr/>
            <p:nvPr/>
          </p:nvGrpSpPr>
          <p:grpSpPr>
            <a:xfrm>
              <a:off x="496860" y="908122"/>
              <a:ext cx="684240" cy="293171"/>
              <a:chOff x="500383" y="1001465"/>
              <a:chExt cx="684240" cy="293171"/>
            </a:xfrm>
          </p:grpSpPr>
          <p:sp>
            <p:nvSpPr>
              <p:cNvPr id="26" name="正方形/長方形 25">
                <a:extLst>
                  <a:ext uri="{FF2B5EF4-FFF2-40B4-BE49-F238E27FC236}">
                    <a16:creationId xmlns:a16="http://schemas.microsoft.com/office/drawing/2014/main" id="{DD7EF9FA-4059-DFD7-4D66-815BA46E2901}"/>
                  </a:ext>
                </a:extLst>
              </p:cNvPr>
              <p:cNvSpPr/>
              <p:nvPr/>
            </p:nvSpPr>
            <p:spPr>
              <a:xfrm>
                <a:off x="500383" y="1001465"/>
                <a:ext cx="684240" cy="293171"/>
              </a:xfrm>
              <a:prstGeom prst="rect">
                <a:avLst/>
              </a:prstGeom>
              <a:solidFill>
                <a:schemeClr val="tx2">
                  <a:lumMod val="7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200" dirty="0"/>
              </a:p>
            </p:txBody>
          </p:sp>
          <p:sp>
            <p:nvSpPr>
              <p:cNvPr id="30" name="テキスト ボックス 29">
                <a:extLst>
                  <a:ext uri="{FF2B5EF4-FFF2-40B4-BE49-F238E27FC236}">
                    <a16:creationId xmlns:a16="http://schemas.microsoft.com/office/drawing/2014/main" id="{79B7A983-BAE9-9BFE-F82A-84916AE16EB2}"/>
                  </a:ext>
                </a:extLst>
              </p:cNvPr>
              <p:cNvSpPr txBox="1"/>
              <p:nvPr/>
            </p:nvSpPr>
            <p:spPr>
              <a:xfrm>
                <a:off x="512945" y="1017637"/>
                <a:ext cx="671678" cy="276999"/>
              </a:xfrm>
              <a:prstGeom prst="rect">
                <a:avLst/>
              </a:prstGeom>
              <a:noFill/>
              <a:ln>
                <a:noFill/>
              </a:ln>
            </p:spPr>
            <p:txBody>
              <a:bodyPr wrap="square" rtlCol="0">
                <a:spAutoFit/>
              </a:bodyPr>
              <a:lstStyle/>
              <a:p>
                <a:pPr algn="ctr"/>
                <a:r>
                  <a:rPr lang="ja-JP" altLang="en-US" sz="1200" dirty="0">
                    <a:solidFill>
                      <a:schemeClr val="bg1"/>
                    </a:solidFill>
                    <a:latin typeface="Meiryo UI" panose="020B0604030504040204" pitchFamily="50" charset="-128"/>
                    <a:ea typeface="Meiryo UI" panose="020B0604030504040204" pitchFamily="50" charset="-128"/>
                  </a:rPr>
                  <a:t>概要</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grpSp>
        <p:sp>
          <p:nvSpPr>
            <p:cNvPr id="33" name="テキスト ボックス 32">
              <a:extLst>
                <a:ext uri="{FF2B5EF4-FFF2-40B4-BE49-F238E27FC236}">
                  <a16:creationId xmlns:a16="http://schemas.microsoft.com/office/drawing/2014/main" id="{E39AD3AF-08FF-F82A-4D13-019F7387E23F}"/>
                </a:ext>
              </a:extLst>
            </p:cNvPr>
            <p:cNvSpPr txBox="1"/>
            <p:nvPr/>
          </p:nvSpPr>
          <p:spPr>
            <a:xfrm>
              <a:off x="1181100" y="908122"/>
              <a:ext cx="9077555" cy="282104"/>
            </a:xfrm>
            <a:prstGeom prst="rect">
              <a:avLst/>
            </a:prstGeom>
            <a:noFill/>
            <a:ln>
              <a:solidFill>
                <a:schemeClr val="bg1">
                  <a:lumMod val="65000"/>
                </a:schemeClr>
              </a:solidFill>
            </a:ln>
          </p:spPr>
          <p:txBody>
            <a:bodyPr wrap="square">
              <a:spAutoFit/>
            </a:bodyPr>
            <a:lstStyle/>
            <a:p>
              <a:r>
                <a:rPr lang="ja-JP" altLang="en-US" sz="1200" dirty="0">
                  <a:latin typeface="Meiryo UI" panose="020B0604030504040204" pitchFamily="50" charset="-128"/>
                  <a:ea typeface="Meiryo UI" panose="020B0604030504040204" pitchFamily="50" charset="-128"/>
                </a:rPr>
                <a:t>文化芸術団体の自律的・持続的な発展に資する支援の在り方、進め方を検討し、文化芸術の発展に資する施策を提言。</a:t>
              </a:r>
            </a:p>
          </p:txBody>
        </p:sp>
      </p:grpSp>
      <p:sp>
        <p:nvSpPr>
          <p:cNvPr id="4" name="テキスト ボックス 3">
            <a:extLst>
              <a:ext uri="{FF2B5EF4-FFF2-40B4-BE49-F238E27FC236}">
                <a16:creationId xmlns:a16="http://schemas.microsoft.com/office/drawing/2014/main" id="{FE125493-8664-FA07-2C2B-2D4FA2487446}"/>
              </a:ext>
            </a:extLst>
          </p:cNvPr>
          <p:cNvSpPr txBox="1"/>
          <p:nvPr/>
        </p:nvSpPr>
        <p:spPr>
          <a:xfrm>
            <a:off x="477400" y="202851"/>
            <a:ext cx="5362832" cy="276999"/>
          </a:xfrm>
          <a:prstGeom prst="rect">
            <a:avLst/>
          </a:prstGeom>
          <a:noFill/>
        </p:spPr>
        <p:txBody>
          <a:bodyPr wrap="square">
            <a:spAutoFit/>
          </a:bodyPr>
          <a:lstStyle/>
          <a:p>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文化芸術カウンシル機能検討</a:t>
            </a:r>
            <a:r>
              <a:rPr kumimoji="0" lang="en-US" altLang="ja-JP" sz="1200" b="1" dirty="0">
                <a:latin typeface="Meiryo UI" panose="020B0604030504040204" pitchFamily="50" charset="-128"/>
                <a:ea typeface="Meiryo UI" panose="020B0604030504040204" pitchFamily="50" charset="-128"/>
                <a:cs typeface="Times New Roman" panose="02020603050405020304" pitchFamily="18" charset="0"/>
              </a:rPr>
              <a:t>WG</a:t>
            </a:r>
            <a:r>
              <a:rPr kumimoji="0" lang="ja-JP" altLang="en-US" sz="1200" b="1" dirty="0">
                <a:latin typeface="Meiryo UI" panose="020B0604030504040204" pitchFamily="50" charset="-128"/>
                <a:ea typeface="Meiryo UI" panose="020B0604030504040204" pitchFamily="50" charset="-128"/>
                <a:cs typeface="Times New Roman" panose="02020603050405020304" pitchFamily="18" charset="0"/>
              </a:rPr>
              <a:t>報告書</a:t>
            </a:r>
            <a:endParaRPr kumimoji="0" lang="en-US" altLang="ja-JP" sz="120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AA3747D6-858B-4B59-5A6E-701B8424BF5D}"/>
              </a:ext>
            </a:extLst>
          </p:cNvPr>
          <p:cNvSpPr txBox="1"/>
          <p:nvPr/>
        </p:nvSpPr>
        <p:spPr>
          <a:xfrm>
            <a:off x="502557" y="1820601"/>
            <a:ext cx="4801159" cy="276999"/>
          </a:xfrm>
          <a:prstGeom prst="rect">
            <a:avLst/>
          </a:prstGeom>
          <a:solidFill>
            <a:schemeClr val="bg1">
              <a:alpha val="52000"/>
            </a:schemeClr>
          </a:solidFill>
          <a:ln>
            <a:noFill/>
          </a:ln>
        </p:spPr>
        <p:txBody>
          <a:bodyPr wrap="square">
            <a:spAutoFit/>
          </a:bodyPr>
          <a:lstStyle/>
          <a:p>
            <a:r>
              <a:rPr lang="en-US" altLang="ja-JP" sz="1200" dirty="0">
                <a:solidFill>
                  <a:srgbClr val="000000"/>
                </a:solidFill>
                <a:latin typeface="Meiryo UI" panose="020B0604030504040204" pitchFamily="50" charset="-128"/>
                <a:ea typeface="Meiryo UI" panose="020B0604030504040204" pitchFamily="50" charset="-128"/>
              </a:rPr>
              <a:t>(2)</a:t>
            </a:r>
            <a:r>
              <a:rPr lang="ja-JP" altLang="en-US" sz="1200" dirty="0">
                <a:solidFill>
                  <a:srgbClr val="000000"/>
                </a:solidFill>
                <a:latin typeface="Meiryo UI" panose="020B0604030504040204" pitchFamily="50" charset="-128"/>
                <a:ea typeface="Meiryo UI" panose="020B0604030504040204" pitchFamily="50" charset="-128"/>
              </a:rPr>
              <a:t> 文化芸術（団体）の</a:t>
            </a:r>
            <a:r>
              <a:rPr lang="ja-JP" altLang="en-US" sz="1200" b="1" u="sng" dirty="0">
                <a:solidFill>
                  <a:srgbClr val="000000"/>
                </a:solidFill>
                <a:latin typeface="Meiryo UI" panose="020B0604030504040204" pitchFamily="50" charset="-128"/>
                <a:ea typeface="Meiryo UI" panose="020B0604030504040204" pitchFamily="50" charset="-128"/>
              </a:rPr>
              <a:t>社会的価値、経済的価値</a:t>
            </a:r>
            <a:r>
              <a:rPr lang="ja-JP" altLang="en-US" sz="1200" dirty="0">
                <a:solidFill>
                  <a:srgbClr val="000000"/>
                </a:solidFill>
                <a:latin typeface="Meiryo UI" panose="020B0604030504040204" pitchFamily="50" charset="-128"/>
                <a:ea typeface="Meiryo UI" panose="020B0604030504040204" pitchFamily="50" charset="-128"/>
              </a:rPr>
              <a:t>が可視化されていない</a:t>
            </a: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8BAF818C-491F-7867-4E49-50868630922C}"/>
              </a:ext>
            </a:extLst>
          </p:cNvPr>
          <p:cNvSpPr txBox="1"/>
          <p:nvPr/>
        </p:nvSpPr>
        <p:spPr>
          <a:xfrm>
            <a:off x="496861" y="1326614"/>
            <a:ext cx="4809535" cy="276999"/>
          </a:xfrm>
          <a:prstGeom prst="rect">
            <a:avLst/>
          </a:prstGeom>
          <a:solidFill>
            <a:schemeClr val="tx2">
              <a:lumMod val="20000"/>
              <a:lumOff val="80000"/>
            </a:schemeClr>
          </a:solidFill>
          <a:ln>
            <a:solidFill>
              <a:schemeClr val="bg1">
                <a:lumMod val="65000"/>
              </a:schemeClr>
            </a:solidFill>
          </a:ln>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現状の課題</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F2667ACC-CB18-8C64-6E70-63A4F224E256}"/>
              </a:ext>
            </a:extLst>
          </p:cNvPr>
          <p:cNvSpPr/>
          <p:nvPr/>
        </p:nvSpPr>
        <p:spPr>
          <a:xfrm rot="5400000">
            <a:off x="2775469" y="1692676"/>
            <a:ext cx="331699" cy="2184401"/>
          </a:xfrm>
          <a:prstGeom prst="rightArrow">
            <a:avLst>
              <a:gd name="adj1" fmla="val 12793"/>
              <a:gd name="adj2" fmla="val 100000"/>
            </a:avLst>
          </a:prstGeom>
          <a:solidFill>
            <a:srgbClr val="E46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A468A857-56BB-D0A2-0482-5624C0344C5B}"/>
              </a:ext>
            </a:extLst>
          </p:cNvPr>
          <p:cNvSpPr txBox="1"/>
          <p:nvPr/>
        </p:nvSpPr>
        <p:spPr>
          <a:xfrm>
            <a:off x="2324441" y="2585529"/>
            <a:ext cx="1233755" cy="276999"/>
          </a:xfrm>
          <a:prstGeom prst="rect">
            <a:avLst/>
          </a:prstGeom>
          <a:noFill/>
        </p:spPr>
        <p:txBody>
          <a:bodyPr wrap="square">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改善の方向性</a:t>
            </a:r>
            <a:endParaRPr lang="ja-JP" altLang="en-US" sz="1200" b="1" dirty="0">
              <a:solidFill>
                <a:schemeClr val="bg1"/>
              </a:solidFill>
            </a:endParaRPr>
          </a:p>
        </p:txBody>
      </p:sp>
      <p:sp>
        <p:nvSpPr>
          <p:cNvPr id="35" name="テキスト ボックス 34">
            <a:extLst>
              <a:ext uri="{FF2B5EF4-FFF2-40B4-BE49-F238E27FC236}">
                <a16:creationId xmlns:a16="http://schemas.microsoft.com/office/drawing/2014/main" id="{84698F02-DDB2-64B8-916E-0476CFB104C6}"/>
              </a:ext>
            </a:extLst>
          </p:cNvPr>
          <p:cNvSpPr txBox="1"/>
          <p:nvPr/>
        </p:nvSpPr>
        <p:spPr>
          <a:xfrm>
            <a:off x="496862" y="2999396"/>
            <a:ext cx="4806852" cy="276999"/>
          </a:xfrm>
          <a:prstGeom prst="rect">
            <a:avLst/>
          </a:prstGeom>
          <a:solidFill>
            <a:schemeClr val="bg2">
              <a:lumMod val="20000"/>
              <a:lumOff val="80000"/>
            </a:schemeClr>
          </a:solidFill>
          <a:ln>
            <a:solidFill>
              <a:schemeClr val="bg1">
                <a:lumMod val="65000"/>
              </a:schemeClr>
            </a:solidFill>
          </a:ln>
        </p:spPr>
        <p:txBody>
          <a:bodyPr wrap="square">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1</a:t>
            </a:r>
            <a:r>
              <a:rPr kumimoji="1" lang="ja-JP" altLang="en-US" sz="1200" b="1" dirty="0">
                <a:solidFill>
                  <a:schemeClr val="tx1"/>
                </a:solidFill>
                <a:latin typeface="Meiryo UI" panose="020B0604030504040204" pitchFamily="50" charset="-128"/>
                <a:ea typeface="Meiryo UI" panose="020B0604030504040204" pitchFamily="50" charset="-128"/>
              </a:rPr>
              <a:t>）文化芸術団体情報の集約化・可視化</a:t>
            </a:r>
          </a:p>
        </p:txBody>
      </p:sp>
      <p:sp>
        <p:nvSpPr>
          <p:cNvPr id="38" name="テキスト ボックス 37">
            <a:extLst>
              <a:ext uri="{FF2B5EF4-FFF2-40B4-BE49-F238E27FC236}">
                <a16:creationId xmlns:a16="http://schemas.microsoft.com/office/drawing/2014/main" id="{6E0811F7-4BAA-05DB-8654-3EA0CD6E6C39}"/>
              </a:ext>
            </a:extLst>
          </p:cNvPr>
          <p:cNvSpPr txBox="1"/>
          <p:nvPr/>
        </p:nvSpPr>
        <p:spPr>
          <a:xfrm>
            <a:off x="496860" y="3278081"/>
            <a:ext cx="4809535" cy="1200329"/>
          </a:xfrm>
          <a:prstGeom prst="rect">
            <a:avLst/>
          </a:prstGeom>
          <a:solidFill>
            <a:schemeClr val="bg1">
              <a:alpha val="52000"/>
            </a:schemeClr>
          </a:solidFill>
          <a:ln>
            <a:solidFill>
              <a:schemeClr val="bg1">
                <a:lumMod val="65000"/>
              </a:schemeClr>
            </a:solidFill>
          </a:ln>
        </p:spPr>
        <p:txBody>
          <a:bodyPr wrap="square">
            <a:spAutoFit/>
          </a:bodyPr>
          <a:lstStyle/>
          <a:p>
            <a:pPr marL="266700" indent="-266700"/>
            <a:r>
              <a:rPr lang="ja-JP" altLang="en-US" sz="1200" dirty="0">
                <a:latin typeface="Meiryo UI" panose="020B0604030504040204" pitchFamily="50" charset="-128"/>
                <a:ea typeface="Meiryo UI" panose="020B0604030504040204" pitchFamily="50" charset="-128"/>
              </a:rPr>
              <a:t>〇　基礎的な情報の収集・分析による文化芸術団体情報の可視化</a:t>
            </a:r>
          </a:p>
          <a:p>
            <a:pPr marL="266700" indent="-266700"/>
            <a:r>
              <a:rPr lang="ja-JP" altLang="en-US" sz="1200" dirty="0">
                <a:latin typeface="Meiryo UI" panose="020B0604030504040204" pitchFamily="50" charset="-128"/>
                <a:ea typeface="Meiryo UI" panose="020B0604030504040204" pitchFamily="50" charset="-128"/>
              </a:rPr>
              <a:t>〇　</a:t>
            </a:r>
            <a:r>
              <a:rPr lang="ja-JP" altLang="en-US" sz="1200" b="1" u="sng" dirty="0">
                <a:latin typeface="Meiryo UI" panose="020B0604030504040204" pitchFamily="50" charset="-128"/>
                <a:ea typeface="Meiryo UI" panose="020B0604030504040204" pitchFamily="50" charset="-128"/>
              </a:rPr>
              <a:t>補助金の手続きを情報システムで管理</a:t>
            </a:r>
            <a:r>
              <a:rPr lang="ja-JP" altLang="en-US" sz="1200" dirty="0">
                <a:latin typeface="Meiryo UI" panose="020B0604030504040204" pitchFamily="50" charset="-128"/>
                <a:ea typeface="Meiryo UI" panose="020B0604030504040204" pitchFamily="50" charset="-128"/>
              </a:rPr>
              <a:t>。基礎情報を集約化</a:t>
            </a:r>
            <a:endParaRPr lang="en-US" altLang="ja-JP" sz="1200" dirty="0">
              <a:latin typeface="Meiryo UI" panose="020B0604030504040204" pitchFamily="50" charset="-128"/>
              <a:ea typeface="Meiryo UI" panose="020B0604030504040204" pitchFamily="50" charset="-128"/>
            </a:endParaRPr>
          </a:p>
          <a:p>
            <a:pPr marL="266700" indent="-266700"/>
            <a:r>
              <a:rPr lang="ja-JP" altLang="en-US" sz="1200" dirty="0">
                <a:latin typeface="Meiryo UI" panose="020B0604030504040204" pitchFamily="50" charset="-128"/>
                <a:ea typeface="Meiryo UI" panose="020B0604030504040204" pitchFamily="50" charset="-128"/>
              </a:rPr>
              <a:t>〇　情報システムへの登録を補助金申請の要件とする</a:t>
            </a:r>
          </a:p>
          <a:p>
            <a:pPr marL="266700" indent="-266700"/>
            <a:r>
              <a:rPr lang="ja-JP" altLang="en-US" sz="1200" dirty="0">
                <a:latin typeface="Meiryo UI" panose="020B0604030504040204" pitchFamily="50" charset="-128"/>
                <a:ea typeface="Meiryo UI" panose="020B0604030504040204" pitchFamily="50" charset="-128"/>
              </a:rPr>
              <a:t>〇　</a:t>
            </a:r>
            <a:r>
              <a:rPr lang="ja-JP" altLang="en-US" sz="1200" b="1" u="sng" dirty="0">
                <a:latin typeface="Meiryo UI" panose="020B0604030504040204" pitchFamily="50" charset="-128"/>
                <a:ea typeface="Meiryo UI" panose="020B0604030504040204" pitchFamily="50" charset="-128"/>
              </a:rPr>
              <a:t>財務諸表や労務状況を定点観測</a:t>
            </a:r>
            <a:r>
              <a:rPr lang="ja-JP" altLang="en-US" sz="1200" dirty="0">
                <a:latin typeface="Meiryo UI" panose="020B0604030504040204" pitchFamily="50" charset="-128"/>
                <a:ea typeface="Meiryo UI" panose="020B0604030504040204" pitchFamily="50" charset="-128"/>
              </a:rPr>
              <a:t>し、文化芸術団体や業界全体の運営能力やコンプライアンス対応の把握・向上</a:t>
            </a:r>
            <a:r>
              <a:rPr lang="ja-JP" altLang="en-US" sz="1200">
                <a:latin typeface="Meiryo UI" panose="020B0604030504040204" pitchFamily="50" charset="-128"/>
                <a:ea typeface="Meiryo UI" panose="020B0604030504040204" pitchFamily="50" charset="-128"/>
              </a:rPr>
              <a:t>を図る</a:t>
            </a:r>
            <a:endParaRPr lang="ja-JP" altLang="en-US" sz="1200" dirty="0">
              <a:latin typeface="Meiryo UI" panose="020B0604030504040204" pitchFamily="50" charset="-128"/>
              <a:ea typeface="Meiryo UI" panose="020B0604030504040204" pitchFamily="50" charset="-128"/>
            </a:endParaRPr>
          </a:p>
          <a:p>
            <a:pPr marL="266700" indent="-266700"/>
            <a:r>
              <a:rPr lang="ja-JP" altLang="en-US" sz="1200" dirty="0">
                <a:latin typeface="Meiryo UI" panose="020B0604030504040204" pitchFamily="50" charset="-128"/>
                <a:ea typeface="Meiryo UI" panose="020B0604030504040204" pitchFamily="50" charset="-128"/>
              </a:rPr>
              <a:t>〇　ロジックモデル等により、</a:t>
            </a:r>
            <a:r>
              <a:rPr lang="ja-JP" altLang="en-US" sz="1200" b="1" u="sng" dirty="0">
                <a:latin typeface="Meiryo UI" panose="020B0604030504040204" pitchFamily="50" charset="-128"/>
                <a:ea typeface="Meiryo UI" panose="020B0604030504040204" pitchFamily="50" charset="-128"/>
              </a:rPr>
              <a:t>自らの様々な価値を可視化</a:t>
            </a:r>
          </a:p>
        </p:txBody>
      </p:sp>
      <p:sp>
        <p:nvSpPr>
          <p:cNvPr id="46" name="テキスト ボックス 45">
            <a:extLst>
              <a:ext uri="{FF2B5EF4-FFF2-40B4-BE49-F238E27FC236}">
                <a16:creationId xmlns:a16="http://schemas.microsoft.com/office/drawing/2014/main" id="{9154DD08-2751-31F5-650F-690190F1AA72}"/>
              </a:ext>
            </a:extLst>
          </p:cNvPr>
          <p:cNvSpPr txBox="1"/>
          <p:nvPr/>
        </p:nvSpPr>
        <p:spPr>
          <a:xfrm>
            <a:off x="502557" y="1588206"/>
            <a:ext cx="4801156" cy="276999"/>
          </a:xfrm>
          <a:prstGeom prst="rect">
            <a:avLst/>
          </a:prstGeom>
          <a:noFill/>
          <a:ln>
            <a:noFill/>
          </a:ln>
        </p:spPr>
        <p:txBody>
          <a:bodyPr wrap="square">
            <a:spAutoFit/>
          </a:bodyPr>
          <a:lstStyle/>
          <a:p>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 文化芸術団体の</a:t>
            </a:r>
            <a:r>
              <a:rPr lang="ja-JP" altLang="en-US" sz="1200" b="1" u="sng" dirty="0">
                <a:latin typeface="Meiryo UI" panose="020B0604030504040204" pitchFamily="50" charset="-128"/>
                <a:ea typeface="Meiryo UI" panose="020B0604030504040204" pitchFamily="50" charset="-128"/>
              </a:rPr>
              <a:t>基礎的な情報</a:t>
            </a:r>
            <a:r>
              <a:rPr lang="ja-JP" altLang="en-US" sz="1200" dirty="0">
                <a:latin typeface="Meiryo UI" panose="020B0604030504040204" pitchFamily="50" charset="-128"/>
                <a:ea typeface="Meiryo UI" panose="020B0604030504040204" pitchFamily="50" charset="-128"/>
              </a:rPr>
              <a:t>が充分に収集・分析されていない</a:t>
            </a:r>
            <a:endParaRPr lang="en-US" altLang="ja-JP" sz="1200" dirty="0">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79E84FE2-D949-CE31-77FB-671312CAB835}"/>
              </a:ext>
            </a:extLst>
          </p:cNvPr>
          <p:cNvSpPr txBox="1"/>
          <p:nvPr/>
        </p:nvSpPr>
        <p:spPr>
          <a:xfrm>
            <a:off x="502557" y="2285952"/>
            <a:ext cx="4554685" cy="276999"/>
          </a:xfrm>
          <a:prstGeom prst="rect">
            <a:avLst/>
          </a:prstGeom>
          <a:noFill/>
        </p:spPr>
        <p:txBody>
          <a:bodyPr wrap="square">
            <a:spAutoFit/>
          </a:bodyPr>
          <a:lstStyle/>
          <a:p>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 文化芸術団体への助成が</a:t>
            </a:r>
            <a:r>
              <a:rPr lang="ja-JP" altLang="en-US" sz="1200" b="1" u="sng" dirty="0">
                <a:latin typeface="Meiryo UI" panose="020B0604030504040204" pitchFamily="50" charset="-128"/>
                <a:ea typeface="Meiryo UI" panose="020B0604030504040204" pitchFamily="50" charset="-128"/>
              </a:rPr>
              <a:t>発展のインセンティブ</a:t>
            </a:r>
            <a:r>
              <a:rPr lang="ja-JP" altLang="en-US" sz="1200" dirty="0">
                <a:latin typeface="Meiryo UI" panose="020B0604030504040204" pitchFamily="50" charset="-128"/>
                <a:ea typeface="Meiryo UI" panose="020B0604030504040204" pitchFamily="50" charset="-128"/>
              </a:rPr>
              <a:t>として不十分</a:t>
            </a:r>
            <a:endParaRPr lang="en-US" altLang="ja-JP" sz="1200" dirty="0">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1C91272E-7940-197E-8071-2D62860AF4E5}"/>
              </a:ext>
            </a:extLst>
          </p:cNvPr>
          <p:cNvSpPr txBox="1"/>
          <p:nvPr/>
        </p:nvSpPr>
        <p:spPr>
          <a:xfrm>
            <a:off x="502557" y="2048827"/>
            <a:ext cx="4344589" cy="276999"/>
          </a:xfrm>
          <a:prstGeom prst="rect">
            <a:avLst/>
          </a:prstGeom>
          <a:noFill/>
        </p:spPr>
        <p:txBody>
          <a:bodyPr wrap="square">
            <a:spAutoFit/>
          </a:bodyPr>
          <a:lstStyle/>
          <a:p>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 文化芸術団体の</a:t>
            </a:r>
            <a:r>
              <a:rPr lang="ja-JP" altLang="en-US" sz="1200" b="1" u="sng" dirty="0">
                <a:latin typeface="Meiryo UI" panose="020B0604030504040204" pitchFamily="50" charset="-128"/>
                <a:ea typeface="Meiryo UI" panose="020B0604030504040204" pitchFamily="50" charset="-128"/>
              </a:rPr>
              <a:t>運営への支援</a:t>
            </a:r>
            <a:r>
              <a:rPr lang="ja-JP" altLang="en-US" sz="1200" dirty="0">
                <a:latin typeface="Meiryo UI" panose="020B0604030504040204" pitchFamily="50" charset="-128"/>
                <a:ea typeface="Meiryo UI" panose="020B0604030504040204" pitchFamily="50" charset="-128"/>
              </a:rPr>
              <a:t>が不十分</a:t>
            </a:r>
            <a:endParaRPr lang="en-US" altLang="ja-JP" sz="1200" dirty="0">
              <a:latin typeface="Meiryo UI" panose="020B0604030504040204" pitchFamily="50" charset="-128"/>
              <a:ea typeface="Meiryo UI" panose="020B0604030504040204" pitchFamily="50" charset="-128"/>
            </a:endParaRPr>
          </a:p>
        </p:txBody>
      </p:sp>
      <p:sp>
        <p:nvSpPr>
          <p:cNvPr id="91" name="正方形/長方形 90">
            <a:extLst>
              <a:ext uri="{FF2B5EF4-FFF2-40B4-BE49-F238E27FC236}">
                <a16:creationId xmlns:a16="http://schemas.microsoft.com/office/drawing/2014/main" id="{C7A4B80F-A852-C8B6-7793-7B4DB93FD29B}"/>
              </a:ext>
            </a:extLst>
          </p:cNvPr>
          <p:cNvSpPr/>
          <p:nvPr/>
        </p:nvSpPr>
        <p:spPr>
          <a:xfrm>
            <a:off x="496860" y="1607767"/>
            <a:ext cx="4806247" cy="955184"/>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0" name="テキスト ボックス 99">
            <a:extLst>
              <a:ext uri="{FF2B5EF4-FFF2-40B4-BE49-F238E27FC236}">
                <a16:creationId xmlns:a16="http://schemas.microsoft.com/office/drawing/2014/main" id="{2B8B0A29-ABDD-7986-C600-BC1B9613BA4C}"/>
              </a:ext>
            </a:extLst>
          </p:cNvPr>
          <p:cNvSpPr txBox="1"/>
          <p:nvPr/>
        </p:nvSpPr>
        <p:spPr>
          <a:xfrm>
            <a:off x="496861" y="4894976"/>
            <a:ext cx="4806852" cy="1200329"/>
          </a:xfrm>
          <a:prstGeom prst="rect">
            <a:avLst/>
          </a:prstGeom>
          <a:noFill/>
          <a:ln>
            <a:solidFill>
              <a:schemeClr val="bg1">
                <a:lumMod val="65000"/>
              </a:schemeClr>
            </a:solidFill>
          </a:ln>
        </p:spPr>
        <p:txBody>
          <a:bodyPr wrap="square">
            <a:spAutoFit/>
          </a:bodyPr>
          <a:lstStyle/>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自らのミッション・ビジョンを明確化し、事業計画や活動と結び付け、それらを評価することが重要</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評価に活用できる</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標準的な情報システム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について検討</a:t>
            </a: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社会的インパクトや運営に係る事項</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を評価項目に</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自己改革を促進する仕組み</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を構築</a:t>
            </a: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多様なステイクホルダーによる</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多角的な評価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を行う手法を検討</a:t>
            </a:r>
          </a:p>
        </p:txBody>
      </p:sp>
      <p:sp>
        <p:nvSpPr>
          <p:cNvPr id="103" name="テキスト ボックス 102">
            <a:extLst>
              <a:ext uri="{FF2B5EF4-FFF2-40B4-BE49-F238E27FC236}">
                <a16:creationId xmlns:a16="http://schemas.microsoft.com/office/drawing/2014/main" id="{7B3D7544-06CA-2663-009F-978B89E9014B}"/>
              </a:ext>
            </a:extLst>
          </p:cNvPr>
          <p:cNvSpPr txBox="1"/>
          <p:nvPr/>
        </p:nvSpPr>
        <p:spPr>
          <a:xfrm>
            <a:off x="496861" y="4624160"/>
            <a:ext cx="4809535" cy="276999"/>
          </a:xfrm>
          <a:prstGeom prst="rect">
            <a:avLst/>
          </a:prstGeom>
          <a:solidFill>
            <a:schemeClr val="bg2">
              <a:lumMod val="20000"/>
              <a:lumOff val="80000"/>
            </a:schemeClr>
          </a:solidFill>
          <a:ln>
            <a:solidFill>
              <a:schemeClr val="bg1">
                <a:lumMod val="65000"/>
              </a:schemeClr>
            </a:solidFill>
          </a:ln>
        </p:spPr>
        <p:txBody>
          <a:bodyPr wrap="square">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2</a:t>
            </a:r>
            <a:r>
              <a:rPr kumimoji="1" lang="ja-JP" altLang="en-US" sz="1200" b="1" dirty="0">
                <a:solidFill>
                  <a:schemeClr val="tx1"/>
                </a:solidFill>
                <a:latin typeface="Meiryo UI" panose="020B0604030504040204" pitchFamily="50" charset="-128"/>
                <a:ea typeface="Meiryo UI" panose="020B0604030504040204" pitchFamily="50" charset="-128"/>
              </a:rPr>
              <a:t>）評価</a:t>
            </a:r>
          </a:p>
        </p:txBody>
      </p:sp>
      <p:sp>
        <p:nvSpPr>
          <p:cNvPr id="105" name="テキスト ボックス 104">
            <a:extLst>
              <a:ext uri="{FF2B5EF4-FFF2-40B4-BE49-F238E27FC236}">
                <a16:creationId xmlns:a16="http://schemas.microsoft.com/office/drawing/2014/main" id="{807DD556-E7B7-09A2-5F3B-6B4EF016C4A3}"/>
              </a:ext>
            </a:extLst>
          </p:cNvPr>
          <p:cNvSpPr txBox="1"/>
          <p:nvPr/>
        </p:nvSpPr>
        <p:spPr>
          <a:xfrm>
            <a:off x="496861" y="6515902"/>
            <a:ext cx="4806852" cy="830997"/>
          </a:xfrm>
          <a:prstGeom prst="rect">
            <a:avLst/>
          </a:prstGeom>
          <a:noFill/>
          <a:ln>
            <a:solidFill>
              <a:schemeClr val="bg1">
                <a:lumMod val="65000"/>
              </a:schemeClr>
            </a:solidFill>
          </a:ln>
        </p:spPr>
        <p:txBody>
          <a:bodyPr wrap="square">
            <a:spAutoFit/>
          </a:bodyPr>
          <a:lstStyle/>
          <a:p>
            <a:pPr marL="267970" indent="-267970" algn="just"/>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伴走者と対話しながら課題を抽出、団体自らが課題を解決していく</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手法</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伴走者は組織や事業の運営実務への知見を有する者／組織</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を想定</a:t>
            </a: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他省庁とも連携して組織や人材の情報を蓄積・共有できる体制を</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確立</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令和</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年度から</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伴走型支援を実証</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実効性のある枠組</a:t>
            </a:r>
            <a:r>
              <a:rPr lang="ja-JP" altLang="en-US" sz="1200" b="1" u="sng"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確立</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6" name="テキスト ボックス 105">
            <a:extLst>
              <a:ext uri="{FF2B5EF4-FFF2-40B4-BE49-F238E27FC236}">
                <a16:creationId xmlns:a16="http://schemas.microsoft.com/office/drawing/2014/main" id="{0CB5A947-BD31-C4D5-B968-A10E723A30E3}"/>
              </a:ext>
            </a:extLst>
          </p:cNvPr>
          <p:cNvSpPr txBox="1"/>
          <p:nvPr/>
        </p:nvSpPr>
        <p:spPr>
          <a:xfrm>
            <a:off x="496861" y="6238903"/>
            <a:ext cx="4806853" cy="276999"/>
          </a:xfrm>
          <a:prstGeom prst="rect">
            <a:avLst/>
          </a:prstGeom>
          <a:solidFill>
            <a:schemeClr val="bg2">
              <a:lumMod val="20000"/>
              <a:lumOff val="80000"/>
            </a:schemeClr>
          </a:solidFill>
          <a:ln>
            <a:solidFill>
              <a:schemeClr val="bg1">
                <a:lumMod val="65000"/>
              </a:schemeClr>
            </a:solidFill>
          </a:ln>
        </p:spPr>
        <p:txBody>
          <a:bodyPr wrap="square">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3</a:t>
            </a:r>
            <a:r>
              <a:rPr kumimoji="1" lang="ja-JP" altLang="en-US" sz="1200" b="1" dirty="0">
                <a:solidFill>
                  <a:schemeClr val="tx1"/>
                </a:solidFill>
                <a:latin typeface="Meiryo UI" panose="020B0604030504040204" pitchFamily="50" charset="-128"/>
                <a:ea typeface="Meiryo UI" panose="020B0604030504040204" pitchFamily="50" charset="-128"/>
              </a:rPr>
              <a:t>）伴走型支援</a:t>
            </a:r>
          </a:p>
        </p:txBody>
      </p:sp>
      <p:sp>
        <p:nvSpPr>
          <p:cNvPr id="107" name="テキスト ボックス 106">
            <a:extLst>
              <a:ext uri="{FF2B5EF4-FFF2-40B4-BE49-F238E27FC236}">
                <a16:creationId xmlns:a16="http://schemas.microsoft.com/office/drawing/2014/main" id="{DBF9E7C8-7D57-7DF3-ECB1-89BC645C680C}"/>
              </a:ext>
            </a:extLst>
          </p:cNvPr>
          <p:cNvSpPr txBox="1"/>
          <p:nvPr/>
        </p:nvSpPr>
        <p:spPr>
          <a:xfrm>
            <a:off x="5485269" y="4653199"/>
            <a:ext cx="4773386" cy="276999"/>
          </a:xfrm>
          <a:prstGeom prst="rect">
            <a:avLst/>
          </a:prstGeom>
          <a:solidFill>
            <a:schemeClr val="bg2">
              <a:lumMod val="20000"/>
              <a:lumOff val="80000"/>
            </a:schemeClr>
          </a:solidFill>
          <a:ln>
            <a:solidFill>
              <a:schemeClr val="bg1">
                <a:lumMod val="65000"/>
              </a:schemeClr>
            </a:solidFill>
          </a:ln>
        </p:spPr>
        <p:txBody>
          <a:bodyPr wrap="square">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4</a:t>
            </a:r>
            <a:r>
              <a:rPr kumimoji="1" lang="ja-JP" altLang="en-US" sz="1200" b="1" dirty="0">
                <a:solidFill>
                  <a:schemeClr val="tx1"/>
                </a:solidFill>
                <a:latin typeface="Meiryo UI" panose="020B0604030504040204" pitchFamily="50" charset="-128"/>
                <a:ea typeface="Meiryo UI" panose="020B0604030504040204" pitchFamily="50" charset="-128"/>
              </a:rPr>
              <a:t>）補助金の配分方法</a:t>
            </a:r>
          </a:p>
        </p:txBody>
      </p:sp>
      <p:sp>
        <p:nvSpPr>
          <p:cNvPr id="109" name="テキスト ボックス 108">
            <a:extLst>
              <a:ext uri="{FF2B5EF4-FFF2-40B4-BE49-F238E27FC236}">
                <a16:creationId xmlns:a16="http://schemas.microsoft.com/office/drawing/2014/main" id="{6C5EDAAB-3647-7FE9-CA98-56E7B71758B3}"/>
              </a:ext>
            </a:extLst>
          </p:cNvPr>
          <p:cNvSpPr txBox="1"/>
          <p:nvPr/>
        </p:nvSpPr>
        <p:spPr>
          <a:xfrm>
            <a:off x="5485269" y="4927086"/>
            <a:ext cx="4773657" cy="1384995"/>
          </a:xfrm>
          <a:prstGeom prst="rect">
            <a:avLst/>
          </a:prstGeom>
          <a:noFill/>
          <a:ln>
            <a:solidFill>
              <a:schemeClr val="bg1">
                <a:lumMod val="65000"/>
              </a:schemeClr>
            </a:solidFill>
          </a:ln>
        </p:spPr>
        <p:txBody>
          <a:bodyPr wrap="square">
            <a:spAutoFit/>
          </a:bodyPr>
          <a:lstStyle/>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戦略的な</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補助金の配分方針</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や重点分野の設定を検討</a:t>
            </a: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文化庁と芸文振の</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目的の明確化に基づく</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役割分担</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補助金全体で配分率の調整</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マネジメントの視点から専門性をもって審査</a:t>
            </a: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できる審査委員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、委員選定基準の見直しを検討</a:t>
            </a: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組織基盤の強化、</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運営改善を支援する補助金</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の新設を検討</a:t>
            </a:r>
          </a:p>
          <a:p>
            <a:pPr marL="267970" indent="-26797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〇　芸文振</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が、</a:t>
            </a:r>
            <a:r>
              <a:rPr lang="ja-JP"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人材育成やマッチングなどの支援機能を強化</a:t>
            </a:r>
            <a:endParaRPr lang="en-US"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4" name="楕円 143">
            <a:extLst>
              <a:ext uri="{FF2B5EF4-FFF2-40B4-BE49-F238E27FC236}">
                <a16:creationId xmlns:a16="http://schemas.microsoft.com/office/drawing/2014/main" id="{2EC4B57C-D209-6F6C-1550-EA33A4B2C982}"/>
              </a:ext>
            </a:extLst>
          </p:cNvPr>
          <p:cNvSpPr/>
          <p:nvPr/>
        </p:nvSpPr>
        <p:spPr>
          <a:xfrm>
            <a:off x="6682456" y="2608950"/>
            <a:ext cx="717522" cy="705756"/>
          </a:xfrm>
          <a:prstGeom prst="ellipse">
            <a:avLst/>
          </a:prstGeom>
          <a:solidFill>
            <a:schemeClr val="accent2">
              <a:lumMod val="20000"/>
              <a:lumOff val="80000"/>
            </a:schemeClr>
          </a:solidFill>
          <a:ln w="9525" cap="flat" cmpd="sng" algn="ctr">
            <a:solidFill>
              <a:srgbClr val="EEECE1">
                <a:lumMod val="60000"/>
                <a:lumOff val="40000"/>
              </a:srgbClr>
            </a:solidFill>
            <a:prstDash val="solid"/>
          </a:ln>
          <a:effectLst/>
        </p:spPr>
        <p:txBody>
          <a:bodyPr rtlCol="0" anchor="ctr"/>
          <a:lstStyle/>
          <a:p>
            <a:pPr marL="0" marR="0" lvl="0" indent="0" algn="ctr" defTabSz="11500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9" name="テキスト ボックス 148">
            <a:extLst>
              <a:ext uri="{FF2B5EF4-FFF2-40B4-BE49-F238E27FC236}">
                <a16:creationId xmlns:a16="http://schemas.microsoft.com/office/drawing/2014/main" id="{379EBD13-71DE-A39C-646E-1C303471D1F0}"/>
              </a:ext>
            </a:extLst>
          </p:cNvPr>
          <p:cNvSpPr txBox="1"/>
          <p:nvPr/>
        </p:nvSpPr>
        <p:spPr>
          <a:xfrm>
            <a:off x="6708638" y="2765727"/>
            <a:ext cx="675592" cy="461665"/>
          </a:xfrm>
          <a:prstGeom prst="rect">
            <a:avLst/>
          </a:prstGeom>
          <a:noFill/>
          <a:ln>
            <a:noFill/>
          </a:ln>
        </p:spPr>
        <p:txBody>
          <a:bodyPr wrap="square" rtlCol="0">
            <a:spAutoFit/>
          </a:bodyPr>
          <a:lstStyle/>
          <a:p>
            <a:pPr algn="ctr" defTabSz="115006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経済的価値</a:t>
            </a:r>
          </a:p>
        </p:txBody>
      </p:sp>
      <p:sp>
        <p:nvSpPr>
          <p:cNvPr id="168" name="テキスト ボックス 167">
            <a:extLst>
              <a:ext uri="{FF2B5EF4-FFF2-40B4-BE49-F238E27FC236}">
                <a16:creationId xmlns:a16="http://schemas.microsoft.com/office/drawing/2014/main" id="{90FD0E84-6073-C98B-BE5A-3B7DEE059008}"/>
              </a:ext>
            </a:extLst>
          </p:cNvPr>
          <p:cNvSpPr txBox="1"/>
          <p:nvPr/>
        </p:nvSpPr>
        <p:spPr>
          <a:xfrm>
            <a:off x="8147782" y="1826513"/>
            <a:ext cx="1672058" cy="461665"/>
          </a:xfrm>
          <a:prstGeom prst="rect">
            <a:avLst/>
          </a:prstGeom>
          <a:noFill/>
          <a:ln>
            <a:noFill/>
          </a:ln>
        </p:spPr>
        <p:txBody>
          <a:bodyPr wrap="square" rtlCol="0">
            <a:spAutoFit/>
          </a:bodyPr>
          <a:lstStyle/>
          <a:p>
            <a:pPr defTabSz="1150060" eaLnBrk="1" fontAlgn="auto" hangingPunct="1">
              <a:spcBef>
                <a:spcPts val="0"/>
              </a:spcBef>
              <a:spcAft>
                <a:spcPts val="0"/>
              </a:spcAft>
            </a:pPr>
            <a:r>
              <a:rPr lang="ja-JP" altLang="en-US" sz="1200" dirty="0">
                <a:solidFill>
                  <a:schemeClr val="bg2">
                    <a:lumMod val="75000"/>
                  </a:schemeClr>
                </a:solidFill>
                <a:latin typeface="Meiryo UI" panose="020B0604030504040204" pitchFamily="50" charset="-128"/>
                <a:ea typeface="Meiryo UI" panose="020B0604030504040204" pitchFamily="50" charset="-128"/>
              </a:rPr>
              <a:t>例：公演がどれほど新たな価値を提示しているか</a:t>
            </a:r>
          </a:p>
        </p:txBody>
      </p:sp>
      <p:sp>
        <p:nvSpPr>
          <p:cNvPr id="169" name="テキスト ボックス 168">
            <a:extLst>
              <a:ext uri="{FF2B5EF4-FFF2-40B4-BE49-F238E27FC236}">
                <a16:creationId xmlns:a16="http://schemas.microsoft.com/office/drawing/2014/main" id="{690EFFC8-9875-094D-C2CE-053643719FA5}"/>
              </a:ext>
            </a:extLst>
          </p:cNvPr>
          <p:cNvSpPr txBox="1"/>
          <p:nvPr/>
        </p:nvSpPr>
        <p:spPr>
          <a:xfrm>
            <a:off x="8929801" y="2870806"/>
            <a:ext cx="1403486" cy="830997"/>
          </a:xfrm>
          <a:prstGeom prst="rect">
            <a:avLst/>
          </a:prstGeom>
          <a:noFill/>
          <a:ln>
            <a:noFill/>
          </a:ln>
        </p:spPr>
        <p:txBody>
          <a:bodyPr wrap="square" rtlCol="0">
            <a:spAutoFit/>
          </a:bodyPr>
          <a:lstStyle/>
          <a:p>
            <a:pPr defTabSz="1150060" eaLnBrk="1" fontAlgn="auto" hangingPunct="1">
              <a:spcBef>
                <a:spcPts val="0"/>
              </a:spcBef>
              <a:spcAft>
                <a:spcPts val="0"/>
              </a:spcAft>
            </a:pPr>
            <a:r>
              <a:rPr lang="ja-JP" altLang="en-US" sz="1200" dirty="0">
                <a:solidFill>
                  <a:schemeClr val="bg2">
                    <a:lumMod val="75000"/>
                  </a:schemeClr>
                </a:solidFill>
                <a:latin typeface="Meiryo UI" panose="020B0604030504040204" pitchFamily="50" charset="-128"/>
                <a:ea typeface="Meiryo UI" panose="020B0604030504040204" pitchFamily="50" charset="-128"/>
              </a:rPr>
              <a:t>例：公演が生み出した新たな価値がどれほど社会に良い影響を与えているか</a:t>
            </a:r>
          </a:p>
        </p:txBody>
      </p:sp>
      <p:sp>
        <p:nvSpPr>
          <p:cNvPr id="170" name="テキスト ボックス 169">
            <a:extLst>
              <a:ext uri="{FF2B5EF4-FFF2-40B4-BE49-F238E27FC236}">
                <a16:creationId xmlns:a16="http://schemas.microsoft.com/office/drawing/2014/main" id="{6E107122-D594-8BB0-4E30-32724029C92B}"/>
              </a:ext>
            </a:extLst>
          </p:cNvPr>
          <p:cNvSpPr txBox="1"/>
          <p:nvPr/>
        </p:nvSpPr>
        <p:spPr>
          <a:xfrm>
            <a:off x="5520405" y="2870806"/>
            <a:ext cx="1354743" cy="830997"/>
          </a:xfrm>
          <a:prstGeom prst="rect">
            <a:avLst/>
          </a:prstGeom>
          <a:noFill/>
          <a:ln>
            <a:noFill/>
          </a:ln>
        </p:spPr>
        <p:txBody>
          <a:bodyPr wrap="square" rtlCol="0">
            <a:spAutoFit/>
          </a:bodyPr>
          <a:lstStyle/>
          <a:p>
            <a:pPr defTabSz="1150060" eaLnBrk="1" fontAlgn="auto" hangingPunct="1">
              <a:spcBef>
                <a:spcPts val="0"/>
              </a:spcBef>
              <a:spcAft>
                <a:spcPts val="0"/>
              </a:spcAft>
            </a:pPr>
            <a:r>
              <a:rPr lang="ja-JP" altLang="en-US" sz="1200" dirty="0">
                <a:solidFill>
                  <a:schemeClr val="bg2">
                    <a:lumMod val="75000"/>
                  </a:schemeClr>
                </a:solidFill>
                <a:latin typeface="Meiryo UI" panose="020B0604030504040204" pitchFamily="50" charset="-128"/>
                <a:ea typeface="Meiryo UI" panose="020B0604030504040204" pitchFamily="50" charset="-128"/>
              </a:rPr>
              <a:t>例：公演が生み出した新たな価値がどれほど収益をもたらしているか</a:t>
            </a:r>
          </a:p>
        </p:txBody>
      </p:sp>
      <p:sp>
        <p:nvSpPr>
          <p:cNvPr id="176" name="楕円 175">
            <a:extLst>
              <a:ext uri="{FF2B5EF4-FFF2-40B4-BE49-F238E27FC236}">
                <a16:creationId xmlns:a16="http://schemas.microsoft.com/office/drawing/2014/main" id="{546449B6-BFC2-974B-1363-EF01D4FF15A2}"/>
              </a:ext>
            </a:extLst>
          </p:cNvPr>
          <p:cNvSpPr/>
          <p:nvPr/>
        </p:nvSpPr>
        <p:spPr>
          <a:xfrm>
            <a:off x="7461410" y="1515437"/>
            <a:ext cx="717522" cy="705756"/>
          </a:xfrm>
          <a:prstGeom prst="ellipse">
            <a:avLst/>
          </a:prstGeom>
          <a:solidFill>
            <a:schemeClr val="accent2">
              <a:lumMod val="20000"/>
              <a:lumOff val="80000"/>
            </a:schemeClr>
          </a:solidFill>
          <a:ln w="9525" cap="flat" cmpd="sng" algn="ctr">
            <a:solidFill>
              <a:srgbClr val="EEECE1">
                <a:lumMod val="60000"/>
                <a:lumOff val="40000"/>
              </a:srgbClr>
            </a:solidFill>
            <a:prstDash val="solid"/>
          </a:ln>
          <a:effectLst/>
        </p:spPr>
        <p:txBody>
          <a:bodyPr rtlCol="0" anchor="ctr"/>
          <a:lstStyle/>
          <a:p>
            <a:pPr marL="0" marR="0" lvl="0" indent="0" algn="ctr" defTabSz="11500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7" name="楕円 176">
            <a:extLst>
              <a:ext uri="{FF2B5EF4-FFF2-40B4-BE49-F238E27FC236}">
                <a16:creationId xmlns:a16="http://schemas.microsoft.com/office/drawing/2014/main" id="{13A8CFB0-4D91-46BB-BCF4-027419E986E3}"/>
              </a:ext>
            </a:extLst>
          </p:cNvPr>
          <p:cNvSpPr/>
          <p:nvPr/>
        </p:nvSpPr>
        <p:spPr>
          <a:xfrm>
            <a:off x="8250821" y="2613369"/>
            <a:ext cx="717522" cy="705756"/>
          </a:xfrm>
          <a:prstGeom prst="ellipse">
            <a:avLst/>
          </a:prstGeom>
          <a:solidFill>
            <a:schemeClr val="accent2">
              <a:lumMod val="20000"/>
              <a:lumOff val="80000"/>
            </a:schemeClr>
          </a:solidFill>
          <a:ln w="9525" cap="flat" cmpd="sng" algn="ctr">
            <a:solidFill>
              <a:srgbClr val="EEECE1">
                <a:lumMod val="60000"/>
                <a:lumOff val="40000"/>
              </a:srgbClr>
            </a:solidFill>
            <a:prstDash val="solid"/>
          </a:ln>
          <a:effectLst/>
        </p:spPr>
        <p:txBody>
          <a:bodyPr rtlCol="0" anchor="ctr"/>
          <a:lstStyle/>
          <a:p>
            <a:pPr marL="0" marR="0" lvl="0" indent="0" algn="ctr" defTabSz="11500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8" name="テキスト ボックス 177">
            <a:extLst>
              <a:ext uri="{FF2B5EF4-FFF2-40B4-BE49-F238E27FC236}">
                <a16:creationId xmlns:a16="http://schemas.microsoft.com/office/drawing/2014/main" id="{E006305D-73F4-6628-9FA6-8BD5EC02CD4A}"/>
              </a:ext>
            </a:extLst>
          </p:cNvPr>
          <p:cNvSpPr txBox="1"/>
          <p:nvPr/>
        </p:nvSpPr>
        <p:spPr>
          <a:xfrm>
            <a:off x="7482375" y="1652311"/>
            <a:ext cx="675592" cy="461665"/>
          </a:xfrm>
          <a:prstGeom prst="rect">
            <a:avLst/>
          </a:prstGeom>
          <a:noFill/>
          <a:ln>
            <a:noFill/>
          </a:ln>
        </p:spPr>
        <p:txBody>
          <a:bodyPr wrap="square" rtlCol="0">
            <a:spAutoFit/>
          </a:bodyPr>
          <a:lstStyle/>
          <a:p>
            <a:pPr algn="ctr" defTabSz="115006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本質的価値</a:t>
            </a:r>
          </a:p>
        </p:txBody>
      </p:sp>
      <p:sp>
        <p:nvSpPr>
          <p:cNvPr id="179" name="テキスト ボックス 178">
            <a:extLst>
              <a:ext uri="{FF2B5EF4-FFF2-40B4-BE49-F238E27FC236}">
                <a16:creationId xmlns:a16="http://schemas.microsoft.com/office/drawing/2014/main" id="{42220E17-A8A9-56A7-A7D0-837D5F263829}"/>
              </a:ext>
            </a:extLst>
          </p:cNvPr>
          <p:cNvSpPr txBox="1"/>
          <p:nvPr/>
        </p:nvSpPr>
        <p:spPr>
          <a:xfrm>
            <a:off x="8286935" y="2747178"/>
            <a:ext cx="675592" cy="461665"/>
          </a:xfrm>
          <a:prstGeom prst="rect">
            <a:avLst/>
          </a:prstGeom>
          <a:noFill/>
          <a:ln>
            <a:noFill/>
          </a:ln>
        </p:spPr>
        <p:txBody>
          <a:bodyPr wrap="square" rtlCol="0">
            <a:spAutoFit/>
          </a:bodyPr>
          <a:lstStyle/>
          <a:p>
            <a:pPr algn="ctr" defTabSz="115006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社会的価値</a:t>
            </a:r>
          </a:p>
        </p:txBody>
      </p:sp>
      <p:sp>
        <p:nvSpPr>
          <p:cNvPr id="180" name="矢印: 左右 179">
            <a:extLst>
              <a:ext uri="{FF2B5EF4-FFF2-40B4-BE49-F238E27FC236}">
                <a16:creationId xmlns:a16="http://schemas.microsoft.com/office/drawing/2014/main" id="{42327C0D-90B6-A7A9-FADE-60F57DC5E7C0}"/>
              </a:ext>
            </a:extLst>
          </p:cNvPr>
          <p:cNvSpPr/>
          <p:nvPr/>
        </p:nvSpPr>
        <p:spPr>
          <a:xfrm rot="19020845">
            <a:off x="7094041" y="2272978"/>
            <a:ext cx="565648" cy="252040"/>
          </a:xfrm>
          <a:prstGeom prst="leftRightArrow">
            <a:avLst/>
          </a:prstGeom>
          <a:solidFill>
            <a:srgbClr val="FF9600"/>
          </a:solidFill>
          <a:ln w="9525" cap="flat" cmpd="sng" algn="ctr">
            <a:noFill/>
            <a:prstDash val="solid"/>
          </a:ln>
          <a:effectLst/>
        </p:spPr>
        <p:txBody>
          <a:bodyPr rtlCol="0" anchor="ctr"/>
          <a:lstStyle/>
          <a:p>
            <a:pPr marL="0" marR="0" lvl="0" indent="0" algn="ctr" defTabSz="1150060" eaLnBrk="1" fontAlgn="auto" latinLnBrk="0" hangingPunct="1">
              <a:lnSpc>
                <a:spcPct val="100000"/>
              </a:lnSpc>
              <a:spcBef>
                <a:spcPts val="0"/>
              </a:spcBef>
              <a:spcAft>
                <a:spcPts val="0"/>
              </a:spcAft>
              <a:buClrTx/>
              <a:buSzTx/>
              <a:buFontTx/>
              <a:buNone/>
              <a:tabLst/>
              <a:defRPr/>
            </a:pPr>
            <a:endParaRPr kumimoji="0" lang="ja-JP" altLang="en-US" sz="2176"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1" name="矢印: 左右 180">
            <a:extLst>
              <a:ext uri="{FF2B5EF4-FFF2-40B4-BE49-F238E27FC236}">
                <a16:creationId xmlns:a16="http://schemas.microsoft.com/office/drawing/2014/main" id="{EB8C290A-1589-B44A-5CD9-0431778B6103}"/>
              </a:ext>
            </a:extLst>
          </p:cNvPr>
          <p:cNvSpPr/>
          <p:nvPr/>
        </p:nvSpPr>
        <p:spPr>
          <a:xfrm rot="2506073">
            <a:off x="7926355" y="2281796"/>
            <a:ext cx="585602" cy="263098"/>
          </a:xfrm>
          <a:prstGeom prst="leftRightArrow">
            <a:avLst/>
          </a:prstGeom>
          <a:solidFill>
            <a:srgbClr val="FF9600"/>
          </a:solidFill>
          <a:ln w="9525" cap="flat" cmpd="sng" algn="ctr">
            <a:noFill/>
            <a:prstDash val="solid"/>
          </a:ln>
          <a:effectLst/>
        </p:spPr>
        <p:txBody>
          <a:bodyPr rtlCol="0" anchor="ctr"/>
          <a:lstStyle/>
          <a:p>
            <a:pPr marL="0" marR="0" lvl="0" indent="0" algn="ctr" defTabSz="1150060" eaLnBrk="1" fontAlgn="auto" latinLnBrk="0" hangingPunct="1">
              <a:lnSpc>
                <a:spcPct val="100000"/>
              </a:lnSpc>
              <a:spcBef>
                <a:spcPts val="0"/>
              </a:spcBef>
              <a:spcAft>
                <a:spcPts val="0"/>
              </a:spcAft>
              <a:buClrTx/>
              <a:buSzTx/>
              <a:buFontTx/>
              <a:buNone/>
              <a:tabLst/>
              <a:defRPr/>
            </a:pPr>
            <a:endParaRPr kumimoji="0" lang="ja-JP" altLang="en-US" sz="2176"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2" name="矢印: 左右 181">
            <a:extLst>
              <a:ext uri="{FF2B5EF4-FFF2-40B4-BE49-F238E27FC236}">
                <a16:creationId xmlns:a16="http://schemas.microsoft.com/office/drawing/2014/main" id="{C284D854-5A25-C785-EF2D-FBA375BFEA5D}"/>
              </a:ext>
            </a:extLst>
          </p:cNvPr>
          <p:cNvSpPr/>
          <p:nvPr/>
        </p:nvSpPr>
        <p:spPr>
          <a:xfrm>
            <a:off x="7505052" y="2800858"/>
            <a:ext cx="613434" cy="271230"/>
          </a:xfrm>
          <a:prstGeom prst="leftRightArrow">
            <a:avLst/>
          </a:prstGeom>
          <a:solidFill>
            <a:srgbClr val="FF9600"/>
          </a:solidFill>
          <a:ln w="9525" cap="flat" cmpd="sng" algn="ctr">
            <a:noFill/>
            <a:prstDash val="solid"/>
          </a:ln>
          <a:effectLst/>
        </p:spPr>
        <p:txBody>
          <a:bodyPr rtlCol="0" anchor="ctr"/>
          <a:lstStyle/>
          <a:p>
            <a:pPr marL="0" marR="0" lvl="0" indent="0" algn="ctr" defTabSz="1150060" eaLnBrk="1" fontAlgn="auto" latinLnBrk="0" hangingPunct="1">
              <a:lnSpc>
                <a:spcPct val="100000"/>
              </a:lnSpc>
              <a:spcBef>
                <a:spcPts val="0"/>
              </a:spcBef>
              <a:spcAft>
                <a:spcPts val="0"/>
              </a:spcAft>
              <a:buClrTx/>
              <a:buSzTx/>
              <a:buFontTx/>
              <a:buNone/>
              <a:tabLst/>
              <a:defRPr/>
            </a:pPr>
            <a:endParaRPr kumimoji="0" lang="ja-JP" altLang="en-US" sz="2176"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4" name="テキスト ボックス 183">
            <a:extLst>
              <a:ext uri="{FF2B5EF4-FFF2-40B4-BE49-F238E27FC236}">
                <a16:creationId xmlns:a16="http://schemas.microsoft.com/office/drawing/2014/main" id="{2C9FAE8B-3DEE-803D-D371-41C6F3CC93AC}"/>
              </a:ext>
            </a:extLst>
          </p:cNvPr>
          <p:cNvSpPr txBox="1"/>
          <p:nvPr/>
        </p:nvSpPr>
        <p:spPr>
          <a:xfrm>
            <a:off x="5434411" y="1871874"/>
            <a:ext cx="1716828" cy="646331"/>
          </a:xfrm>
          <a:prstGeom prst="rect">
            <a:avLst/>
          </a:prstGeom>
          <a:noFill/>
          <a:ln>
            <a:solidFill>
              <a:schemeClr val="accent4"/>
            </a:solidFill>
          </a:ln>
        </p:spPr>
        <p:txBody>
          <a:bodyPr wrap="square">
            <a:spAutoFit/>
          </a:bodyPr>
          <a:lstStyle/>
          <a:p>
            <a:pPr algn="ctr" defTabSz="1150060" eaLnBrk="1" fontAlgn="auto" hangingPunct="1">
              <a:spcBef>
                <a:spcPts val="0"/>
              </a:spcBef>
              <a:spcAft>
                <a:spcPts val="0"/>
              </a:spcAft>
            </a:pPr>
            <a:r>
              <a:rPr lang="ja-JP" altLang="en-US" sz="1200" b="1" dirty="0">
                <a:solidFill>
                  <a:schemeClr val="accent4">
                    <a:lumMod val="75000"/>
                  </a:schemeClr>
                </a:solidFill>
                <a:latin typeface="Meiryo UI" panose="020B0604030504040204" pitchFamily="50" charset="-128"/>
                <a:ea typeface="Meiryo UI" panose="020B0604030504040204" pitchFamily="50" charset="-128"/>
              </a:rPr>
              <a:t>自律的・持続的発展に向けて、文化芸術団体に必要とされる価値</a:t>
            </a:r>
          </a:p>
        </p:txBody>
      </p:sp>
      <p:sp>
        <p:nvSpPr>
          <p:cNvPr id="185" name="テキスト ボックス 184">
            <a:extLst>
              <a:ext uri="{FF2B5EF4-FFF2-40B4-BE49-F238E27FC236}">
                <a16:creationId xmlns:a16="http://schemas.microsoft.com/office/drawing/2014/main" id="{C6948695-94F3-A03F-1358-5DBDAA708B4E}"/>
              </a:ext>
            </a:extLst>
          </p:cNvPr>
          <p:cNvSpPr txBox="1"/>
          <p:nvPr/>
        </p:nvSpPr>
        <p:spPr>
          <a:xfrm>
            <a:off x="6574403" y="1353042"/>
            <a:ext cx="994168" cy="461665"/>
          </a:xfrm>
          <a:prstGeom prst="rect">
            <a:avLst/>
          </a:prstGeom>
          <a:noFill/>
          <a:ln>
            <a:noFill/>
          </a:ln>
        </p:spPr>
        <p:txBody>
          <a:bodyPr wrap="square" rtlCol="0">
            <a:spAutoFit/>
          </a:bodyPr>
          <a:lstStyle/>
          <a:p>
            <a:pPr defTabSz="1150060" eaLnBrk="1" fontAlgn="auto" hangingPunct="1">
              <a:spcBef>
                <a:spcPts val="0"/>
              </a:spcBef>
              <a:spcAft>
                <a:spcPts val="0"/>
              </a:spcAft>
            </a:pPr>
            <a:r>
              <a:rPr lang="ja-JP" altLang="en-US" sz="1200" b="1" dirty="0">
                <a:solidFill>
                  <a:srgbClr val="1F497D">
                    <a:lumMod val="75000"/>
                  </a:srgbClr>
                </a:solidFill>
                <a:latin typeface="Meiryo UI" panose="020B0604030504040204" pitchFamily="50" charset="-128"/>
                <a:ea typeface="Meiryo UI" panose="020B0604030504040204" pitchFamily="50" charset="-128"/>
              </a:rPr>
              <a:t>必要とされる価値の拡大</a:t>
            </a:r>
          </a:p>
        </p:txBody>
      </p:sp>
      <p:sp>
        <p:nvSpPr>
          <p:cNvPr id="186" name="矢印: 右 1">
            <a:extLst>
              <a:ext uri="{FF2B5EF4-FFF2-40B4-BE49-F238E27FC236}">
                <a16:creationId xmlns:a16="http://schemas.microsoft.com/office/drawing/2014/main" id="{B7659E83-C357-F727-8008-26B2DD6E8852}"/>
              </a:ext>
            </a:extLst>
          </p:cNvPr>
          <p:cNvSpPr>
            <a:spLocks/>
          </p:cNvSpPr>
          <p:nvPr/>
        </p:nvSpPr>
        <p:spPr bwMode="auto">
          <a:xfrm rot="9337258">
            <a:off x="7028406" y="1833464"/>
            <a:ext cx="561621" cy="315543"/>
          </a:xfrm>
          <a:custGeom>
            <a:avLst/>
            <a:gdLst>
              <a:gd name="connsiteX0" fmla="*/ 0 w 1652857"/>
              <a:gd name="connsiteY0" fmla="*/ 266960 h 980605"/>
              <a:gd name="connsiteX1" fmla="*/ 852330 w 1652857"/>
              <a:gd name="connsiteY1" fmla="*/ 266960 h 980605"/>
              <a:gd name="connsiteX2" fmla="*/ 852330 w 1652857"/>
              <a:gd name="connsiteY2" fmla="*/ 0 h 980605"/>
              <a:gd name="connsiteX3" fmla="*/ 1652857 w 1652857"/>
              <a:gd name="connsiteY3" fmla="*/ 490303 h 980605"/>
              <a:gd name="connsiteX4" fmla="*/ 852330 w 1652857"/>
              <a:gd name="connsiteY4" fmla="*/ 980605 h 980605"/>
              <a:gd name="connsiteX5" fmla="*/ 852330 w 1652857"/>
              <a:gd name="connsiteY5" fmla="*/ 713645 h 980605"/>
              <a:gd name="connsiteX6" fmla="*/ 0 w 1652857"/>
              <a:gd name="connsiteY6" fmla="*/ 713645 h 980605"/>
              <a:gd name="connsiteX7" fmla="*/ 0 w 1652857"/>
              <a:gd name="connsiteY7" fmla="*/ 266960 h 980605"/>
              <a:gd name="connsiteX0" fmla="*/ 10632 w 1652857"/>
              <a:gd name="connsiteY0" fmla="*/ 394550 h 980605"/>
              <a:gd name="connsiteX1" fmla="*/ 852330 w 1652857"/>
              <a:gd name="connsiteY1" fmla="*/ 266960 h 980605"/>
              <a:gd name="connsiteX2" fmla="*/ 852330 w 1652857"/>
              <a:gd name="connsiteY2" fmla="*/ 0 h 980605"/>
              <a:gd name="connsiteX3" fmla="*/ 1652857 w 1652857"/>
              <a:gd name="connsiteY3" fmla="*/ 490303 h 980605"/>
              <a:gd name="connsiteX4" fmla="*/ 852330 w 1652857"/>
              <a:gd name="connsiteY4" fmla="*/ 980605 h 980605"/>
              <a:gd name="connsiteX5" fmla="*/ 852330 w 1652857"/>
              <a:gd name="connsiteY5" fmla="*/ 713645 h 980605"/>
              <a:gd name="connsiteX6" fmla="*/ 0 w 1652857"/>
              <a:gd name="connsiteY6" fmla="*/ 713645 h 980605"/>
              <a:gd name="connsiteX7" fmla="*/ 10632 w 1652857"/>
              <a:gd name="connsiteY7" fmla="*/ 394550 h 980605"/>
              <a:gd name="connsiteX0" fmla="*/ 10632 w 1652857"/>
              <a:gd name="connsiteY0" fmla="*/ 394550 h 980605"/>
              <a:gd name="connsiteX1" fmla="*/ 852330 w 1652857"/>
              <a:gd name="connsiteY1" fmla="*/ 266960 h 980605"/>
              <a:gd name="connsiteX2" fmla="*/ 852330 w 1652857"/>
              <a:gd name="connsiteY2" fmla="*/ 0 h 980605"/>
              <a:gd name="connsiteX3" fmla="*/ 1652857 w 1652857"/>
              <a:gd name="connsiteY3" fmla="*/ 490303 h 980605"/>
              <a:gd name="connsiteX4" fmla="*/ 852330 w 1652857"/>
              <a:gd name="connsiteY4" fmla="*/ 980605 h 980605"/>
              <a:gd name="connsiteX5" fmla="*/ 852330 w 1652857"/>
              <a:gd name="connsiteY5" fmla="*/ 713645 h 980605"/>
              <a:gd name="connsiteX6" fmla="*/ 0 w 1652857"/>
              <a:gd name="connsiteY6" fmla="*/ 586054 h 980605"/>
              <a:gd name="connsiteX7" fmla="*/ 10632 w 1652857"/>
              <a:gd name="connsiteY7" fmla="*/ 394550 h 980605"/>
              <a:gd name="connsiteX0" fmla="*/ 0 w 1652857"/>
              <a:gd name="connsiteY0" fmla="*/ 394550 h 980605"/>
              <a:gd name="connsiteX1" fmla="*/ 852330 w 1652857"/>
              <a:gd name="connsiteY1" fmla="*/ 266960 h 980605"/>
              <a:gd name="connsiteX2" fmla="*/ 852330 w 1652857"/>
              <a:gd name="connsiteY2" fmla="*/ 0 h 980605"/>
              <a:gd name="connsiteX3" fmla="*/ 1652857 w 1652857"/>
              <a:gd name="connsiteY3" fmla="*/ 490303 h 980605"/>
              <a:gd name="connsiteX4" fmla="*/ 852330 w 1652857"/>
              <a:gd name="connsiteY4" fmla="*/ 980605 h 980605"/>
              <a:gd name="connsiteX5" fmla="*/ 852330 w 1652857"/>
              <a:gd name="connsiteY5" fmla="*/ 713645 h 980605"/>
              <a:gd name="connsiteX6" fmla="*/ 0 w 1652857"/>
              <a:gd name="connsiteY6" fmla="*/ 586054 h 980605"/>
              <a:gd name="connsiteX7" fmla="*/ 0 w 1652857"/>
              <a:gd name="connsiteY7" fmla="*/ 394550 h 980605"/>
              <a:gd name="connsiteX0" fmla="*/ 0 w 1659692"/>
              <a:gd name="connsiteY0" fmla="*/ 488044 h 980605"/>
              <a:gd name="connsiteX1" fmla="*/ 859165 w 1659692"/>
              <a:gd name="connsiteY1" fmla="*/ 266960 h 980605"/>
              <a:gd name="connsiteX2" fmla="*/ 859165 w 1659692"/>
              <a:gd name="connsiteY2" fmla="*/ 0 h 980605"/>
              <a:gd name="connsiteX3" fmla="*/ 1659692 w 1659692"/>
              <a:gd name="connsiteY3" fmla="*/ 490303 h 980605"/>
              <a:gd name="connsiteX4" fmla="*/ 859165 w 1659692"/>
              <a:gd name="connsiteY4" fmla="*/ 980605 h 980605"/>
              <a:gd name="connsiteX5" fmla="*/ 859165 w 1659692"/>
              <a:gd name="connsiteY5" fmla="*/ 713645 h 980605"/>
              <a:gd name="connsiteX6" fmla="*/ 6835 w 1659692"/>
              <a:gd name="connsiteY6" fmla="*/ 586054 h 980605"/>
              <a:gd name="connsiteX7" fmla="*/ 0 w 1659692"/>
              <a:gd name="connsiteY7" fmla="*/ 488044 h 980605"/>
              <a:gd name="connsiteX0" fmla="*/ 0 w 1659692"/>
              <a:gd name="connsiteY0" fmla="*/ 488044 h 980605"/>
              <a:gd name="connsiteX1" fmla="*/ 859165 w 1659692"/>
              <a:gd name="connsiteY1" fmla="*/ 266960 h 980605"/>
              <a:gd name="connsiteX2" fmla="*/ 859165 w 1659692"/>
              <a:gd name="connsiteY2" fmla="*/ 0 h 980605"/>
              <a:gd name="connsiteX3" fmla="*/ 1659692 w 1659692"/>
              <a:gd name="connsiteY3" fmla="*/ 490303 h 980605"/>
              <a:gd name="connsiteX4" fmla="*/ 859165 w 1659692"/>
              <a:gd name="connsiteY4" fmla="*/ 980605 h 980605"/>
              <a:gd name="connsiteX5" fmla="*/ 859165 w 1659692"/>
              <a:gd name="connsiteY5" fmla="*/ 713645 h 980605"/>
              <a:gd name="connsiteX6" fmla="*/ 10936 w 1659692"/>
              <a:gd name="connsiteY6" fmla="*/ 529958 h 980605"/>
              <a:gd name="connsiteX7" fmla="*/ 0 w 1659692"/>
              <a:gd name="connsiteY7" fmla="*/ 488044 h 980605"/>
              <a:gd name="connsiteX0" fmla="*/ 0 w 1659692"/>
              <a:gd name="connsiteY0" fmla="*/ 488044 h 980605"/>
              <a:gd name="connsiteX1" fmla="*/ 859165 w 1659692"/>
              <a:gd name="connsiteY1" fmla="*/ 266960 h 980605"/>
              <a:gd name="connsiteX2" fmla="*/ 859165 w 1659692"/>
              <a:gd name="connsiteY2" fmla="*/ 0 h 980605"/>
              <a:gd name="connsiteX3" fmla="*/ 1659692 w 1659692"/>
              <a:gd name="connsiteY3" fmla="*/ 490303 h 980605"/>
              <a:gd name="connsiteX4" fmla="*/ 859165 w 1659692"/>
              <a:gd name="connsiteY4" fmla="*/ 980605 h 980605"/>
              <a:gd name="connsiteX5" fmla="*/ 1039209 w 1659692"/>
              <a:gd name="connsiteY5" fmla="*/ 622260 h 980605"/>
              <a:gd name="connsiteX6" fmla="*/ 10936 w 1659692"/>
              <a:gd name="connsiteY6" fmla="*/ 529958 h 980605"/>
              <a:gd name="connsiteX7" fmla="*/ 0 w 1659692"/>
              <a:gd name="connsiteY7" fmla="*/ 488044 h 980605"/>
              <a:gd name="connsiteX0" fmla="*/ 0 w 1659692"/>
              <a:gd name="connsiteY0" fmla="*/ 488044 h 980605"/>
              <a:gd name="connsiteX1" fmla="*/ 969342 w 1659692"/>
              <a:gd name="connsiteY1" fmla="*/ 309547 h 980605"/>
              <a:gd name="connsiteX2" fmla="*/ 859165 w 1659692"/>
              <a:gd name="connsiteY2" fmla="*/ 0 h 980605"/>
              <a:gd name="connsiteX3" fmla="*/ 1659692 w 1659692"/>
              <a:gd name="connsiteY3" fmla="*/ 490303 h 980605"/>
              <a:gd name="connsiteX4" fmla="*/ 859165 w 1659692"/>
              <a:gd name="connsiteY4" fmla="*/ 980605 h 980605"/>
              <a:gd name="connsiteX5" fmla="*/ 1039209 w 1659692"/>
              <a:gd name="connsiteY5" fmla="*/ 622260 h 980605"/>
              <a:gd name="connsiteX6" fmla="*/ 10936 w 1659692"/>
              <a:gd name="connsiteY6" fmla="*/ 529958 h 980605"/>
              <a:gd name="connsiteX7" fmla="*/ 0 w 1659692"/>
              <a:gd name="connsiteY7" fmla="*/ 488044 h 980605"/>
              <a:gd name="connsiteX0" fmla="*/ 0 w 1659692"/>
              <a:gd name="connsiteY0" fmla="*/ 488044 h 980605"/>
              <a:gd name="connsiteX1" fmla="*/ 969342 w 1659692"/>
              <a:gd name="connsiteY1" fmla="*/ 309547 h 980605"/>
              <a:gd name="connsiteX2" fmla="*/ 859165 w 1659692"/>
              <a:gd name="connsiteY2" fmla="*/ 0 h 980605"/>
              <a:gd name="connsiteX3" fmla="*/ 1659692 w 1659692"/>
              <a:gd name="connsiteY3" fmla="*/ 490303 h 980605"/>
              <a:gd name="connsiteX4" fmla="*/ 859165 w 1659692"/>
              <a:gd name="connsiteY4" fmla="*/ 980605 h 980605"/>
              <a:gd name="connsiteX5" fmla="*/ 1035435 w 1659692"/>
              <a:gd name="connsiteY5" fmla="*/ 647631 h 980605"/>
              <a:gd name="connsiteX6" fmla="*/ 10936 w 1659692"/>
              <a:gd name="connsiteY6" fmla="*/ 529958 h 980605"/>
              <a:gd name="connsiteX7" fmla="*/ 0 w 1659692"/>
              <a:gd name="connsiteY7" fmla="*/ 488044 h 980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59692" h="980605">
                <a:moveTo>
                  <a:pt x="0" y="488044"/>
                </a:moveTo>
                <a:lnTo>
                  <a:pt x="969342" y="309547"/>
                </a:lnTo>
                <a:lnTo>
                  <a:pt x="859165" y="0"/>
                </a:lnTo>
                <a:lnTo>
                  <a:pt x="1659692" y="490303"/>
                </a:lnTo>
                <a:lnTo>
                  <a:pt x="859165" y="980605"/>
                </a:lnTo>
                <a:lnTo>
                  <a:pt x="1035435" y="647631"/>
                </a:lnTo>
                <a:lnTo>
                  <a:pt x="10936" y="529958"/>
                </a:lnTo>
                <a:lnTo>
                  <a:pt x="0" y="488044"/>
                </a:lnTo>
                <a:close/>
              </a:path>
            </a:pathLst>
          </a:custGeom>
          <a:solidFill>
            <a:srgbClr val="1F497D">
              <a:lumMod val="75000"/>
            </a:srgbClr>
          </a:solidFill>
          <a:ln>
            <a:noFill/>
          </a:ln>
        </p:spPr>
        <p:txBody>
          <a:bodyPr rot="0" vert="horz" wrap="square" lIns="91440" tIns="45720" rIns="91440" bIns="45720" anchor="ctr" anchorCtr="0" upright="1">
            <a:noAutofit/>
          </a:bodyPr>
          <a:lstStyle/>
          <a:p>
            <a:pPr marL="0" marR="0" lvl="0" indent="0" defTabSz="11500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Calibri"/>
            </a:endParaRPr>
          </a:p>
        </p:txBody>
      </p:sp>
      <p:sp>
        <p:nvSpPr>
          <p:cNvPr id="187" name=" 449">
            <a:extLst>
              <a:ext uri="{FF2B5EF4-FFF2-40B4-BE49-F238E27FC236}">
                <a16:creationId xmlns:a16="http://schemas.microsoft.com/office/drawing/2014/main" id="{B0219BFE-E700-51C5-31A1-209961794775}"/>
              </a:ext>
            </a:extLst>
          </p:cNvPr>
          <p:cNvSpPr txBox="1">
            <a:spLocks/>
          </p:cNvSpPr>
          <p:nvPr/>
        </p:nvSpPr>
        <p:spPr bwMode="auto">
          <a:xfrm>
            <a:off x="5489061" y="3835229"/>
            <a:ext cx="4769594" cy="281559"/>
          </a:xfrm>
          <a:prstGeom prst="rect">
            <a:avLst/>
          </a:prstGeom>
          <a:solidFill>
            <a:srgbClr val="F79646">
              <a:lumMod val="75000"/>
            </a:srgbClr>
          </a:solidFill>
          <a:ln w="9525">
            <a:solidFill>
              <a:schemeClr val="bg1">
                <a:lumMod val="65000"/>
              </a:schemeClr>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ja-JP" sz="12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panose="02020603050405020304" pitchFamily="18" charset="0"/>
              </a:rPr>
              <a:t>文化芸術の自律性・持続性を高める支援</a:t>
            </a:r>
            <a:endParaRPr kumimoji="0" lang="ja-JP" altLang="ja-JP" sz="1200" b="1" i="0" u="none" strike="noStrike" kern="0" cap="none" spc="0" normalizeH="0" baseline="0" noProof="0" dirty="0">
              <a:ln>
                <a:noFill/>
              </a:ln>
              <a:solidFill>
                <a:prstClr val="black"/>
              </a:solidFill>
              <a:effectLst/>
              <a:uLnTx/>
              <a:uFillTx/>
            </a:endParaRPr>
          </a:p>
        </p:txBody>
      </p:sp>
      <p:sp>
        <p:nvSpPr>
          <p:cNvPr id="188" name=" 528">
            <a:extLst>
              <a:ext uri="{FF2B5EF4-FFF2-40B4-BE49-F238E27FC236}">
                <a16:creationId xmlns:a16="http://schemas.microsoft.com/office/drawing/2014/main" id="{482F9CC8-786F-C6F6-BA16-F547404DC053}"/>
              </a:ext>
            </a:extLst>
          </p:cNvPr>
          <p:cNvSpPr txBox="1">
            <a:spLocks/>
          </p:cNvSpPr>
          <p:nvPr/>
        </p:nvSpPr>
        <p:spPr bwMode="auto">
          <a:xfrm>
            <a:off x="5485270" y="4078365"/>
            <a:ext cx="4773656" cy="466051"/>
          </a:xfrm>
          <a:prstGeom prst="rect">
            <a:avLst/>
          </a:prstGeom>
          <a:solidFill>
            <a:srgbClr val="FFFFFF"/>
          </a:solidFill>
          <a:ln w="9525">
            <a:solidFill>
              <a:schemeClr val="bg1">
                <a:lumMod val="65000"/>
              </a:schemeClr>
            </a:solidFill>
            <a:miter lim="800000"/>
            <a:headEnd/>
            <a:tailEnd/>
          </a:ln>
        </p:spPr>
        <p:txBody>
          <a:bodyPr vert="horz" wrap="square" lIns="74295" tIns="82800" rIns="74295" bIns="8890" numCol="1" anchor="t" anchorCtr="0" compatLnSpc="1">
            <a:prstTxWarp prst="textNoShape">
              <a:avLst/>
            </a:prstTxWarp>
          </a:bodyPr>
          <a:lstStyle/>
          <a:p>
            <a:pPr marL="0" marR="0" lvl="0" indent="0" defTabSz="914400" eaLnBrk="1" fontAlgn="auto" latinLnBrk="0" hangingPunct="1">
              <a:lnSpc>
                <a:spcPts val="1300"/>
              </a:lnSpc>
              <a:spcBef>
                <a:spcPts val="0"/>
              </a:spcBef>
              <a:spcAft>
                <a:spcPts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・可視化（統計）　　　・客観化（数値化）　　　</a:t>
            </a:r>
            <a:r>
              <a:rPr kumimoji="0" lang="ja-JP" altLang="ja-JP" sz="12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ja-JP" sz="12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伴走型支援</a:t>
            </a:r>
            <a:r>
              <a:rPr kumimoji="0" lang="ja-JP" altLang="ja-JP" sz="12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endParaRPr kumimoji="0" lang="ja-JP" altLang="ja-JP" sz="1200" b="0" i="0" u="none" strike="noStrike" kern="0" cap="none" spc="0" normalizeH="0" baseline="0" noProof="0" dirty="0">
              <a:ln>
                <a:noFill/>
              </a:ln>
              <a:solidFill>
                <a:prstClr val="black"/>
              </a:solidFill>
              <a:effectLst/>
              <a:uLnTx/>
              <a:uFillTx/>
              <a:latin typeface="Calibri"/>
            </a:endParaRPr>
          </a:p>
          <a:p>
            <a:pPr marL="0" marR="0" lvl="0" indent="0" defTabSz="914400" eaLnBrk="1" fontAlgn="auto" latinLnBrk="0" hangingPunct="1">
              <a:lnSpc>
                <a:spcPts val="1300"/>
              </a:lnSpc>
              <a:spcBef>
                <a:spcPts val="0"/>
              </a:spcBef>
              <a:spcAft>
                <a:spcPts val="0"/>
              </a:spcAft>
              <a:buClrTx/>
              <a:buSzTx/>
              <a:buFontTx/>
              <a:buNone/>
              <a:tabLst/>
              <a:defRPr/>
            </a:pPr>
            <a:r>
              <a:rPr kumimoji="0" lang="ja-JP"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・人材育成　　　　　・調査研究　　・サポート体制・枠組の整備　　　　等</a:t>
            </a:r>
            <a:endParaRPr kumimoji="0" lang="ja-JP" altLang="ja-JP" sz="1200" b="0" i="0" u="none" strike="noStrike" kern="0" cap="none" spc="0" normalizeH="0" baseline="0" noProof="0" dirty="0">
              <a:ln>
                <a:noFill/>
              </a:ln>
              <a:solidFill>
                <a:prstClr val="black"/>
              </a:solidFill>
              <a:effectLst/>
              <a:uLnTx/>
              <a:uFillTx/>
              <a:latin typeface="Calibri"/>
            </a:endParaRPr>
          </a:p>
          <a:p>
            <a:pPr marL="0" marR="0" lvl="0" indent="0" defTabSz="914400" eaLnBrk="1" fontAlgn="auto" latinLnBrk="0" hangingPunct="1">
              <a:lnSpc>
                <a:spcPts val="1300"/>
              </a:lnSpc>
              <a:spcBef>
                <a:spcPts val="0"/>
              </a:spcBef>
              <a:spcAft>
                <a:spcPts val="0"/>
              </a:spcAft>
              <a:buClrTx/>
              <a:buSzTx/>
              <a:buFontTx/>
              <a:buNone/>
              <a:tabLst/>
              <a:defRPr/>
            </a:pPr>
            <a:endParaRPr kumimoji="0" lang="ja-JP" altLang="ja-JP" sz="1200" b="0" i="0" u="none" strike="noStrike" kern="0" cap="none" spc="0" normalizeH="0" baseline="0" noProof="0" dirty="0">
              <a:ln>
                <a:noFill/>
              </a:ln>
              <a:solidFill>
                <a:prstClr val="black"/>
              </a:solidFill>
              <a:effectLst/>
              <a:uLnTx/>
              <a:uFillTx/>
            </a:endParaRPr>
          </a:p>
        </p:txBody>
      </p:sp>
      <p:sp>
        <p:nvSpPr>
          <p:cNvPr id="189" name="矢印: 右 188">
            <a:extLst>
              <a:ext uri="{FF2B5EF4-FFF2-40B4-BE49-F238E27FC236}">
                <a16:creationId xmlns:a16="http://schemas.microsoft.com/office/drawing/2014/main" id="{106B25C3-2A5C-C389-A70A-795A47388248}"/>
              </a:ext>
            </a:extLst>
          </p:cNvPr>
          <p:cNvSpPr>
            <a:spLocks/>
          </p:cNvSpPr>
          <p:nvPr/>
        </p:nvSpPr>
        <p:spPr bwMode="auto">
          <a:xfrm rot="16200000">
            <a:off x="7568887" y="3121402"/>
            <a:ext cx="506548" cy="809394"/>
          </a:xfrm>
          <a:prstGeom prst="rightArrow">
            <a:avLst>
              <a:gd name="adj1" fmla="val 65069"/>
              <a:gd name="adj2" fmla="val 55999"/>
            </a:avLst>
          </a:prstGeom>
          <a:solidFill>
            <a:srgbClr val="F79646">
              <a:lumMod val="75000"/>
            </a:srgbClr>
          </a:solidFill>
          <a:ln>
            <a:noFill/>
          </a:ln>
        </p:spPr>
        <p:txBody>
          <a:bodyPr rot="0" vert="horz" wrap="square" lIns="91440" tIns="45720" rIns="91440" bIns="45720" anchor="ctr" anchorCtr="0" upright="1">
            <a:noAutofit/>
          </a:bodyPr>
          <a:lstStyle/>
          <a:p>
            <a:pPr marL="0" marR="0" lvl="0" indent="0" defTabSz="11500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Calibri"/>
            </a:endParaRPr>
          </a:p>
        </p:txBody>
      </p:sp>
      <p:sp>
        <p:nvSpPr>
          <p:cNvPr id="190" name="テキスト ボックス 189">
            <a:extLst>
              <a:ext uri="{FF2B5EF4-FFF2-40B4-BE49-F238E27FC236}">
                <a16:creationId xmlns:a16="http://schemas.microsoft.com/office/drawing/2014/main" id="{264F75BE-0083-826B-6B14-BC3B7B56DA8D}"/>
              </a:ext>
            </a:extLst>
          </p:cNvPr>
          <p:cNvSpPr txBox="1"/>
          <p:nvPr/>
        </p:nvSpPr>
        <p:spPr>
          <a:xfrm>
            <a:off x="8069709" y="1316056"/>
            <a:ext cx="964634" cy="461665"/>
          </a:xfrm>
          <a:prstGeom prst="rect">
            <a:avLst/>
          </a:prstGeom>
          <a:noFill/>
          <a:ln>
            <a:solidFill>
              <a:schemeClr val="accent4"/>
            </a:solidFill>
          </a:ln>
        </p:spPr>
        <p:txBody>
          <a:bodyPr wrap="square" lIns="0" rIns="0">
            <a:spAutoFit/>
          </a:bodyPr>
          <a:lstStyle/>
          <a:p>
            <a:pPr algn="ctr" defTabSz="1150060" eaLnBrk="1" fontAlgn="auto" hangingPunct="1">
              <a:spcBef>
                <a:spcPts val="0"/>
              </a:spcBef>
              <a:spcAft>
                <a:spcPts val="0"/>
              </a:spcAft>
            </a:pPr>
            <a:r>
              <a:rPr lang="ja-JP" altLang="en-US" sz="1200" b="1" dirty="0">
                <a:solidFill>
                  <a:schemeClr val="accent4">
                    <a:lumMod val="75000"/>
                  </a:schemeClr>
                </a:solidFill>
                <a:latin typeface="Meiryo UI" panose="020B0604030504040204" pitchFamily="50" charset="-128"/>
                <a:ea typeface="Meiryo UI" panose="020B0604030504040204" pitchFamily="50" charset="-128"/>
              </a:rPr>
              <a:t>従来重視されてきた価値</a:t>
            </a:r>
          </a:p>
        </p:txBody>
      </p:sp>
      <p:sp>
        <p:nvSpPr>
          <p:cNvPr id="167" name="テキスト ボックス 166">
            <a:extLst>
              <a:ext uri="{FF2B5EF4-FFF2-40B4-BE49-F238E27FC236}">
                <a16:creationId xmlns:a16="http://schemas.microsoft.com/office/drawing/2014/main" id="{F029157D-5ADE-AEF6-9843-576D7CF6007C}"/>
              </a:ext>
            </a:extLst>
          </p:cNvPr>
          <p:cNvSpPr txBox="1"/>
          <p:nvPr/>
        </p:nvSpPr>
        <p:spPr>
          <a:xfrm>
            <a:off x="7268901" y="2492953"/>
            <a:ext cx="1156149" cy="276999"/>
          </a:xfrm>
          <a:prstGeom prst="rect">
            <a:avLst/>
          </a:prstGeom>
          <a:noFill/>
          <a:ln>
            <a:noFill/>
          </a:ln>
        </p:spPr>
        <p:txBody>
          <a:bodyPr wrap="square" rtlCol="0">
            <a:spAutoFit/>
          </a:bodyPr>
          <a:lstStyle/>
          <a:p>
            <a:pPr defTabSz="1150060" eaLnBrk="1" fontAlgn="auto" hangingPunct="1">
              <a:spcBef>
                <a:spcPts val="0"/>
              </a:spcBef>
              <a:spcAft>
                <a:spcPts val="0"/>
              </a:spcAft>
            </a:pPr>
            <a:r>
              <a:rPr lang="ja-JP" altLang="en-US" sz="1200" dirty="0">
                <a:solidFill>
                  <a:schemeClr val="bg2">
                    <a:lumMod val="75000"/>
                  </a:schemeClr>
                </a:solidFill>
                <a:latin typeface="Meiryo UI" panose="020B0604030504040204" pitchFamily="50" charset="-128"/>
                <a:ea typeface="Meiryo UI" panose="020B0604030504040204" pitchFamily="50" charset="-128"/>
              </a:rPr>
              <a:t>例：劇場公演</a:t>
            </a:r>
          </a:p>
        </p:txBody>
      </p:sp>
      <p:sp>
        <p:nvSpPr>
          <p:cNvPr id="6" name="テキスト ボックス 5">
            <a:extLst>
              <a:ext uri="{FF2B5EF4-FFF2-40B4-BE49-F238E27FC236}">
                <a16:creationId xmlns:a16="http://schemas.microsoft.com/office/drawing/2014/main" id="{AADE73A0-5B8E-963E-D7CB-DAE06C2E637E}"/>
              </a:ext>
            </a:extLst>
          </p:cNvPr>
          <p:cNvSpPr txBox="1"/>
          <p:nvPr/>
        </p:nvSpPr>
        <p:spPr>
          <a:xfrm>
            <a:off x="5439639" y="1326242"/>
            <a:ext cx="800033" cy="400110"/>
          </a:xfrm>
          <a:prstGeom prst="rect">
            <a:avLst/>
          </a:prstGeom>
          <a:solidFill>
            <a:schemeClr val="tx2">
              <a:lumMod val="75000"/>
            </a:schemeClr>
          </a:solidFill>
          <a:ln>
            <a:noFill/>
          </a:ln>
        </p:spPr>
        <p:txBody>
          <a:bodyPr wrap="square">
            <a:spAutoFit/>
          </a:bodyPr>
          <a:lstStyle/>
          <a:p>
            <a:pPr algn="ctr"/>
            <a:r>
              <a:rPr lang="ja-JP" altLang="en-US" sz="1000" b="1" dirty="0">
                <a:solidFill>
                  <a:schemeClr val="bg1"/>
                </a:solidFill>
                <a:latin typeface="Meiryo UI" panose="020B0604030504040204" pitchFamily="50" charset="-128"/>
                <a:ea typeface="Meiryo UI" panose="020B0604030504040204" pitchFamily="50" charset="-128"/>
              </a:rPr>
              <a:t>本報告書の考え方</a:t>
            </a:r>
            <a:endParaRPr lang="ja-JP" altLang="en-US" sz="1000" dirty="0">
              <a:solidFill>
                <a:schemeClr val="bg1"/>
              </a:solidFill>
            </a:endParaRPr>
          </a:p>
        </p:txBody>
      </p:sp>
      <p:sp>
        <p:nvSpPr>
          <p:cNvPr id="7" name="テキスト ボックス 6">
            <a:extLst>
              <a:ext uri="{FF2B5EF4-FFF2-40B4-BE49-F238E27FC236}">
                <a16:creationId xmlns:a16="http://schemas.microsoft.com/office/drawing/2014/main" id="{CD6931CB-BFB9-3D9E-640F-28AA4EE21D7B}"/>
              </a:ext>
            </a:extLst>
          </p:cNvPr>
          <p:cNvSpPr txBox="1"/>
          <p:nvPr/>
        </p:nvSpPr>
        <p:spPr>
          <a:xfrm>
            <a:off x="5485540" y="6417751"/>
            <a:ext cx="4773386" cy="276999"/>
          </a:xfrm>
          <a:prstGeom prst="rect">
            <a:avLst/>
          </a:prstGeom>
          <a:solidFill>
            <a:schemeClr val="tx2">
              <a:lumMod val="20000"/>
              <a:lumOff val="80000"/>
            </a:schemeClr>
          </a:solidFill>
          <a:ln>
            <a:solidFill>
              <a:schemeClr val="bg1">
                <a:lumMod val="65000"/>
              </a:schemeClr>
            </a:solidFill>
          </a:ln>
        </p:spPr>
        <p:txBody>
          <a:bodyPr wrap="square">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　今後の予定</a:t>
            </a:r>
          </a:p>
        </p:txBody>
      </p:sp>
      <p:sp>
        <p:nvSpPr>
          <p:cNvPr id="9" name="テキスト ボックス 8">
            <a:extLst>
              <a:ext uri="{FF2B5EF4-FFF2-40B4-BE49-F238E27FC236}">
                <a16:creationId xmlns:a16="http://schemas.microsoft.com/office/drawing/2014/main" id="{2682BB2B-816D-E7FC-1EB3-F7CF808EA6DC}"/>
              </a:ext>
            </a:extLst>
          </p:cNvPr>
          <p:cNvSpPr txBox="1"/>
          <p:nvPr/>
        </p:nvSpPr>
        <p:spPr>
          <a:xfrm>
            <a:off x="5485540" y="6691638"/>
            <a:ext cx="4773657" cy="646331"/>
          </a:xfrm>
          <a:prstGeom prst="rect">
            <a:avLst/>
          </a:prstGeom>
          <a:noFill/>
          <a:ln>
            <a:solidFill>
              <a:schemeClr val="bg1">
                <a:lumMod val="65000"/>
              </a:schemeClr>
            </a:solidFill>
          </a:ln>
        </p:spPr>
        <p:txBody>
          <a:bodyPr wrap="square">
            <a:spAutoFit/>
          </a:bodyPr>
          <a:lstStyle/>
          <a:p>
            <a:pPr marL="267970" indent="-267970"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R5</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「文化芸術の自律的運営促進事業」　にて伴走型支援等実証</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R5</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zh-TW" altLang="en-US" sz="1200" kern="100" dirty="0">
                <a:latin typeface="Meiryo UI" panose="020B0604030504040204" pitchFamily="50" charset="-128"/>
                <a:ea typeface="Meiryo UI" panose="020B0604030504040204" pitchFamily="50" charset="-128"/>
                <a:cs typeface="Times New Roman" panose="02020603050405020304" pitchFamily="18" charset="0"/>
              </a:rPr>
              <a:t>舞台芸術等総合支援事業</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R6</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補助金への導入検討</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7970" indent="-267970"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R5</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申請及び評価にかかる情報システム改修／導入の検討開始</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06823386"/>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faultFormat1.pptx" id="{3E7A91EC-980C-49AF-987C-C50D916A1227}" vid="{C875BF4D-D5B8-4F60-A280-AD27D882AAF1}"/>
    </a:ext>
  </a:extLst>
</a:theme>
</file>

<file path=ppt/theme/theme2.xml><?xml version="1.0" encoding="utf-8"?>
<a:theme xmlns:a="http://schemas.openxmlformats.org/drawingml/2006/main" name="1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marL="287909" indent="-126680" defTabSz="450578" eaLnBrk="0" fontAlgn="base" hangingPunct="0">
          <a:spcBef>
            <a:spcPct val="0"/>
          </a:spcBef>
          <a:defRPr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18658</TotalTime>
  <Words>659</Words>
  <PresentationFormat>ユーザー設定</PresentationFormat>
  <Paragraphs>51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vt:i4>
      </vt:variant>
    </vt:vector>
  </HeadingPairs>
  <TitlesOfParts>
    <vt:vector size="7" baseType="lpstr">
      <vt:lpstr>Meiryo Bold</vt:lpstr>
      <vt:lpstr>Meiryo UI</vt:lpstr>
      <vt:lpstr>Arial</vt:lpstr>
      <vt:lpstr>Calibri</vt:lpstr>
      <vt:lpstr>Office テーマ</vt:lpstr>
      <vt:lpstr>1_Office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2023-04-06T11:55:09Z</cp:lastPrinted>
  <dcterms:created xsi:type="dcterms:W3CDTF">2021-02-03T05:47:56Z</dcterms:created>
  <dcterms:modified xsi:type="dcterms:W3CDTF">2023-06-09T10:16:42Z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2022-01-20T09:22:54Z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619d8bb8-43c3-45ea-806e-7ee614420ae4</vt:lpwstr>
  </property>
  <property fmtid="{D5CDD505-2E9C-101B-9397-08002B2CF9AE}" pid="8" name="MSIP_Label_d899a617-f30e-4fb8-b81c-fb6d0b94ac5b_ContentBits">
    <vt:lpwstr>0</vt:lpwstr>
  </property>
</Properties>
</file>