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3"/>
  </p:sldMasterIdLst>
  <p:notesMasterIdLst>
    <p:notesMasterId r:id="rId5"/>
  </p:notesMasterIdLst>
  <p:sldIdLst>
    <p:sldId id="264" r:id="rId4"/>
  </p:sldIdLst>
  <p:sldSz cx="9906000" cy="6858000" type="A4"/>
  <p:notesSz cx="6807200" cy="9939338"/>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CCECFF"/>
    <a:srgbClr val="FDFE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E4F020-F270-43D0-BAF3-BD7C7F8E63F5}" v="38" dt="2024-05-01T11:09:05.361"/>
    <p1510:client id="{FEC097CF-25D0-4FC7-91DD-1E80FAD7165D}" v="4" dt="2024-05-01T12:38:56.6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0"/>
  </p:normalViewPr>
  <p:slideViewPr>
    <p:cSldViewPr>
      <p:cViewPr>
        <p:scale>
          <a:sx n="100" d="100"/>
          <a:sy n="100" d="100"/>
        </p:scale>
        <p:origin x="1632" y="258"/>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tags" Target="tags/tag1.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7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77"/>
          </a:xfrm>
          <a:prstGeom prst="rect">
            <a:avLst/>
          </a:prstGeom>
        </p:spPr>
        <p:txBody>
          <a:bodyPr vert="horz" lIns="91440" tIns="45720" rIns="91440" bIns="45720" rtlCol="0"/>
          <a:lstStyle>
            <a:lvl1pPr algn="r">
              <a:defRPr sz="1200"/>
            </a:lvl1pPr>
          </a:lstStyle>
          <a:p>
            <a:fld id="{B25F93F1-D337-477A-B98A-83DE47DDB92A}" type="datetimeFigureOut">
              <a:rPr kumimoji="1" lang="ja-JP" altLang="en-US" smtClean="0"/>
              <a:t>2024/7/30</a:t>
            </a:fld>
            <a:endParaRPr kumimoji="1" lang="ja-JP" altLang="en-US"/>
          </a:p>
        </p:txBody>
      </p:sp>
      <p:sp>
        <p:nvSpPr>
          <p:cNvPr id="4" name="スライド イメージ プレースホルダー 3"/>
          <p:cNvSpPr>
            <a:spLocks noGrp="1" noRot="1" noChangeAspect="1"/>
          </p:cNvSpPr>
          <p:nvPr>
            <p:ph type="sldImg" idx="2"/>
          </p:nvPr>
        </p:nvSpPr>
        <p:spPr>
          <a:xfrm>
            <a:off x="421894" y="1242378"/>
            <a:ext cx="5963412" cy="3354419"/>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153"/>
            <a:ext cx="5445760" cy="3913489"/>
          </a:xfrm>
          <a:prstGeom prst="rect">
            <a:avLst/>
          </a:prstGeom>
        </p:spPr>
        <p:txBody>
          <a:bodyPr vert="horz" lIns="91440" tIns="45720" rIns="91440" bIns="45720" rtlCol="0"/>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9440344"/>
            <a:ext cx="2949787" cy="49867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344"/>
            <a:ext cx="2949787" cy="498676"/>
          </a:xfrm>
          <a:prstGeom prst="rect">
            <a:avLst/>
          </a:prstGeom>
        </p:spPr>
        <p:txBody>
          <a:bodyPr vert="horz" lIns="91440" tIns="45720" rIns="91440" bIns="45720" rtlCol="0" anchor="b"/>
          <a:lstStyle>
            <a:lvl1pPr algn="r">
              <a:defRPr sz="1200"/>
            </a:lvl1pPr>
          </a:lstStyle>
          <a:p>
            <a:fld id="{1F2EF2D7-A99A-4AC5-BC01-384F23EAC7CE}"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A55D6372-79B3-44A9-9559-35B0E06D676F}" type="slidenum">
              <a:rPr lang="en-US" altLang="ja-JP"/>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marL="342900" marR="0" lvl="0" indent="-342900" algn="l" defTabSz="914400" fontAlgn="base">
              <a:lnSpc>
                <a:spcPct val="100000"/>
              </a:lnSpc>
              <a:spcBef>
                <a:spcPct val="20000"/>
              </a:spcBef>
              <a:spcAft>
                <a:spcPct val="0"/>
              </a:spcAft>
              <a:buSzTx/>
              <a:buChar char="•"/>
              <a:defRPr kumimoji="1" sz="3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defRPr>
            </a:pPr>
            <a:r>
              <a:rPr kumimoji="1" lang="ja-JP" altLang="en-US" sz="3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マスタ テキストの書式設定</a:t>
            </a:r>
          </a:p>
          <a:p>
            <a:pPr marL="742950" marR="0" lvl="1" indent="-285750" algn="l" defTabSz="914400" fontAlgn="base">
              <a:lnSpc>
                <a:spcPct val="100000"/>
              </a:lnSpc>
              <a:spcBef>
                <a:spcPct val="20000"/>
              </a:spcBef>
              <a:spcAft>
                <a:spcPct val="0"/>
              </a:spcAft>
              <a:buSzTx/>
              <a:buChar char="–"/>
              <a:defRPr kumimoji="1"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defRPr>
            </a:pPr>
            <a:r>
              <a:rPr kumimoji="1" lang="ja-JP"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第 </a:t>
            </a:r>
            <a:r>
              <a:rPr kumimoji="1" lang="en-US" altLang="ja-JP"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2 </a:t>
            </a:r>
            <a:r>
              <a:rPr kumimoji="1" lang="ja-JP"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レベル</a:t>
            </a:r>
          </a:p>
          <a:p>
            <a:pPr marL="1143000" marR="0" lvl="2" indent="-228600" algn="l" defTabSz="914400" fontAlgn="base">
              <a:lnSpc>
                <a:spcPct val="100000"/>
              </a:lnSpc>
              <a:spcBef>
                <a:spcPct val="20000"/>
              </a:spcBef>
              <a:spcAft>
                <a:spcPct val="0"/>
              </a:spcAft>
              <a:buSzTx/>
              <a:buChar char="•"/>
              <a:defRPr kumimoji="1"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defRPr>
            </a:pPr>
            <a:r>
              <a:rPr kumimoji="1" lang="ja-JP"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第 </a:t>
            </a:r>
            <a:r>
              <a:rPr kumimoji="1" lang="en-US" altLang="ja-JP"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3 </a:t>
            </a:r>
            <a:r>
              <a:rPr kumimoji="1" lang="ja-JP"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レベル</a:t>
            </a:r>
          </a:p>
          <a:p>
            <a:pPr marL="1600200" marR="0" lvl="3" indent="-228600" algn="l" defTabSz="914400" fontAlgn="base">
              <a:lnSpc>
                <a:spcPct val="100000"/>
              </a:lnSpc>
              <a:spcBef>
                <a:spcPct val="20000"/>
              </a:spcBef>
              <a:spcAft>
                <a:spcPct val="0"/>
              </a:spcAft>
              <a:buSzTx/>
              <a:buChar char="–"/>
              <a:defRPr kumimoji="1"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defRPr>
            </a:pPr>
            <a:r>
              <a:rPr kumimoji="1" lang="ja-JP"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第 </a:t>
            </a:r>
            <a:r>
              <a:rPr kumimoji="1" lang="en-US" altLang="ja-JP"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4 </a:t>
            </a:r>
            <a:r>
              <a:rPr kumimoji="1" lang="ja-JP"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レベル</a:t>
            </a:r>
          </a:p>
          <a:p>
            <a:pPr marL="2057400" marR="0" lvl="4" indent="-228600" algn="l" defTabSz="914400" fontAlgn="base">
              <a:lnSpc>
                <a:spcPct val="100000"/>
              </a:lnSpc>
              <a:spcBef>
                <a:spcPct val="20000"/>
              </a:spcBef>
              <a:spcAft>
                <a:spcPct val="0"/>
              </a:spcAft>
              <a:buSzTx/>
              <a:buChar char="»"/>
              <a:defRPr kumimoji="1"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defRPr>
            </a:pPr>
            <a:r>
              <a:rPr kumimoji="1" lang="ja-JP"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第 </a:t>
            </a:r>
            <a:r>
              <a:rPr kumimoji="1" lang="en-US" altLang="ja-JP"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5 </a:t>
            </a:r>
            <a:r>
              <a:rPr kumimoji="1" lang="ja-JP"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n-lt"/>
                <a:ea typeface="+mn-ea"/>
                <a:cs typeface="+mn-cs"/>
                <a:sym typeface="Wingdings" panose="05000000000000000000" pitchFamily="2" charset="2"/>
              </a:rPr>
              <a:t>レベル</a:t>
            </a:r>
          </a:p>
        </p:txBody>
      </p:sp>
      <p:sp>
        <p:nvSpPr>
          <p:cNvPr id="30723" name="Rectangle 3"/>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defPPr>
              <a:defRPr lang="ja-JP"/>
            </a:defPPr>
            <a:lvl1pPr marL="0" algn="l" defTabSz="914400" rtl="0" eaLnBrk="1" fontAlgn="base" hangingPunct="0">
              <a:spcBef>
                <a:spcPct val="0"/>
              </a:spcBef>
              <a:spcAft>
                <a:spcPct val="0"/>
              </a:spcAft>
              <a:defRPr kumimoji="1" sz="1400" kern="1200">
                <a:solidFill>
                  <a:schemeClr val="tx1"/>
                </a:solidFill>
                <a:latin typeface="Arial" panose="020B0604020202020204" pitchFamily="34" charset="0"/>
                <a:ea typeface="ＭＳ Ｐゴシック" panose="020B0600070205080204" pitchFamily="50" charset="-128"/>
                <a:cs typeface="+mn-cs"/>
              </a:defRPr>
            </a:lvl1pPr>
          </a:lstStyle>
          <a:p>
            <a:pPr algn="l" fontAlgn="base">
              <a:spcBef>
                <a:spcPct val="0"/>
              </a:spcBef>
              <a:spcAft>
                <a:spcPct val="0"/>
              </a:spcAft>
              <a:buNone/>
              <a:defRPr kumimoji="1" sz="1400" b="0" i="0" normalizeH="0" noProof="0">
                <a:uLnTx/>
                <a:uFillTx/>
                <a:latin typeface="Arial" panose="020B0604020202020204" pitchFamily="34" charset="0"/>
                <a:ea typeface="ＭＳ Ｐゴシック" panose="020B0600070205080204" pitchFamily="50" charset="-128"/>
                <a:cs typeface="+mn-cs"/>
              </a:defRPr>
            </a:pPr>
            <a:endParaRPr lang="en-US" altLang="ja-JP"/>
          </a:p>
        </p:txBody>
      </p:sp>
      <p:sp>
        <p:nvSpPr>
          <p:cNvPr id="30724" name="Rectangle 4"/>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defPPr>
              <a:defRPr lang="ja-JP"/>
            </a:defPPr>
            <a:lvl1pPr marL="0" algn="ctr" defTabSz="914400" rtl="0" eaLnBrk="1" fontAlgn="base" hangingPunct="0">
              <a:spcBef>
                <a:spcPct val="0"/>
              </a:spcBef>
              <a:spcAft>
                <a:spcPct val="0"/>
              </a:spcAft>
              <a:defRPr kumimoji="1" sz="1400" kern="1200">
                <a:solidFill>
                  <a:schemeClr val="tx1"/>
                </a:solidFill>
                <a:latin typeface="Arial" panose="020B0604020202020204" pitchFamily="34" charset="0"/>
                <a:ea typeface="ＭＳ Ｐゴシック" panose="020B0600070205080204" pitchFamily="50" charset="-128"/>
                <a:cs typeface="+mn-cs"/>
              </a:defRPr>
            </a:lvl1pPr>
          </a:lstStyle>
          <a:p>
            <a:pPr algn="ctr" fontAlgn="base">
              <a:spcBef>
                <a:spcPct val="0"/>
              </a:spcBef>
              <a:spcAft>
                <a:spcPct val="0"/>
              </a:spcAft>
              <a:buNone/>
              <a:defRPr kumimoji="1" sz="1400" b="0" i="0" normalizeH="0" noProof="0">
                <a:uLnTx/>
                <a:uFillTx/>
                <a:latin typeface="Arial" panose="020B0604020202020204" pitchFamily="34" charset="0"/>
                <a:ea typeface="ＭＳ Ｐゴシック" panose="020B0600070205080204" pitchFamily="50" charset="-128"/>
                <a:cs typeface="+mn-cs"/>
              </a:defRPr>
            </a:pPr>
            <a:endParaRPr lang="en-US" altLang="ja-JP"/>
          </a:p>
        </p:txBody>
      </p:sp>
      <p:sp>
        <p:nvSpPr>
          <p:cNvPr id="30725" name="Rectangle 5"/>
          <p:cNvSpPr>
            <a:spLocks noGrp="1" noChangeArrowheads="1"/>
          </p:cNvSpPr>
          <p:nvPr>
            <p:ph type="sldNum" sz="quarter" idx="4"/>
          </p:nvPr>
        </p:nvSpPr>
        <p:spPr bwMode="auto">
          <a:xfrm>
            <a:off x="7594600" y="6237288"/>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defPPr>
              <a:defRPr lang="ja-JP"/>
            </a:defPPr>
            <a:lvl1pPr marL="0" algn="r" defTabSz="914400" rtl="0" eaLnBrk="1" fontAlgn="base" hangingPunct="0">
              <a:spcBef>
                <a:spcPct val="0"/>
              </a:spcBef>
              <a:spcAft>
                <a:spcPct val="0"/>
              </a:spcAft>
              <a:defRPr kumimoji="1" sz="1400" kern="1200">
                <a:solidFill>
                  <a:schemeClr val="tx1"/>
                </a:solidFill>
                <a:latin typeface="Arial" panose="020B0604020202020204" pitchFamily="34" charset="0"/>
                <a:ea typeface="ＭＳ Ｐゴシック" panose="020B0600070205080204" pitchFamily="50" charset="-128"/>
                <a:cs typeface="+mn-cs"/>
              </a:defRPr>
            </a:lvl1pPr>
          </a:lstStyle>
          <a:p>
            <a:pPr algn="r" fontAlgn="base">
              <a:spcBef>
                <a:spcPct val="0"/>
              </a:spcBef>
              <a:spcAft>
                <a:spcPct val="0"/>
              </a:spcAft>
              <a:buNone/>
              <a:defRPr kumimoji="1" sz="1400" b="0" i="0" normalizeH="0" noProof="0">
                <a:uLnTx/>
                <a:uFillTx/>
                <a:latin typeface="Arial" panose="020B0604020202020204" pitchFamily="34" charset="0"/>
                <a:ea typeface="ＭＳ Ｐゴシック" panose="020B0600070205080204" pitchFamily="50" charset="-128"/>
                <a:cs typeface="+mn-cs"/>
              </a:defRPr>
            </a:pPr>
            <a:fld id="{F245FCB2-03D4-4C5B-9B1A-4180124C4B36}" type="slidenum">
              <a:rPr kumimoji="1" lang="en-US" altLang="ja-JP" sz="1400" b="0" i="0" normalizeH="0" noProof="0">
                <a:uLnTx/>
                <a:uFillTx/>
                <a:latin typeface="Arial" panose="020B0604020202020204" pitchFamily="34" charset="0"/>
                <a:ea typeface="ＭＳ Ｐゴシック" panose="020B0600070205080204" pitchFamily="50" charset="-128"/>
                <a:cs typeface="+mn-cs"/>
              </a:rPr>
              <a:t>‹#›</a:t>
            </a:fld>
            <a:endParaRPr lang="en-US" altLang="ja-JP"/>
          </a:p>
        </p:txBody>
      </p:sp>
      <p:sp>
        <p:nvSpPr>
          <p:cNvPr id="30726" name="Rectangle 6"/>
          <p:cNvSpPr>
            <a:spLocks noChangeArrowheads="1"/>
          </p:cNvSpPr>
          <p:nvPr userDrawn="1"/>
        </p:nvSpPr>
        <p:spPr bwMode="auto">
          <a:xfrm>
            <a:off x="0" y="0"/>
            <a:ext cx="9906000" cy="366713"/>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stStyle>
          <a:p>
            <a:pPr algn="ctr" fontAlgn="base">
              <a:spcBef>
                <a:spcPct val="0"/>
              </a:spcBef>
              <a:spcAft>
                <a:spcPct val="0"/>
              </a:spcAft>
              <a:buNone/>
              <a:defRPr kumimoji="1" b="0" i="0" normalizeH="0" noProof="0">
                <a:uLnTx/>
                <a:uFillTx/>
                <a:latin typeface="Arial" panose="020B0604020202020204" pitchFamily="34" charset="0"/>
                <a:ea typeface="ＭＳ Ｐゴシック" panose="020B0600070205080204" pitchFamily="50" charset="-128"/>
                <a:cs typeface="+mn-cs"/>
              </a:defRPr>
            </a:pPr>
            <a:endParaRPr lang="ja-JP" altLang="en-US"/>
          </a:p>
        </p:txBody>
      </p:sp>
      <p:sp>
        <p:nvSpPr>
          <p:cNvPr id="30742" name="Rectangle 22"/>
          <p:cNvSpPr>
            <a:spLocks noGrp="1" noChangeArrowheads="1"/>
          </p:cNvSpPr>
          <p:nvPr>
            <p:ph type="title"/>
          </p:nvPr>
        </p:nvSpPr>
        <p:spPr bwMode="auto">
          <a:xfrm>
            <a:off x="0" y="0"/>
            <a:ext cx="8266113"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lstStyle/>
          <a:p>
            <a:pPr marL="0" marR="0" lvl="0" indent="0" algn="l" defTabSz="914400" fontAlgn="base">
              <a:lnSpc>
                <a:spcPct val="100000"/>
              </a:lnSpc>
              <a:spcBef>
                <a:spcPct val="0"/>
              </a:spcBef>
              <a:spcAft>
                <a:spcPct val="0"/>
              </a:spcAft>
              <a:buSzTx/>
              <a:buNone/>
              <a:defRPr kumimoji="1"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j-lt"/>
                <a:ea typeface="+mj-ea"/>
                <a:cs typeface="+mj-cs"/>
                <a:sym typeface="Wingdings" panose="05000000000000000000" pitchFamily="2" charset="2"/>
              </a:defRPr>
            </a:pPr>
            <a:r>
              <a:rPr kumimoji="1" lang="ja-JP"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j-lt"/>
                <a:ea typeface="+mj-ea"/>
                <a:cs typeface="+mj-cs"/>
                <a:sym typeface="Wingdings" panose="05000000000000000000" pitchFamily="2" charset="2"/>
              </a:rPr>
              <a:t>マスタ タイトルの書式設定</a:t>
            </a:r>
          </a:p>
        </p:txBody>
      </p:sp>
    </p:spTree>
  </p:cSld>
  <p:clrMap bg1="lt1" tx1="dk1" bg2="lt2" tx2="dk2" accent1="accent1" accent2="accent2" accent3="accent3" accent4="accent4" accent5="accent5" accent6="accent6" hlink="hlink" folHlink="folHlink"/>
  <p:sldLayoutIdLst>
    <p:sldLayoutId id="2147483650" r:id="rId1"/>
  </p:sldLayoutIdLst>
  <p:transition/>
  <p:hf hdr="0" ftr="0" dt="0"/>
  <p:txStyles>
    <p:titleStyle>
      <a:lvl1pPr algn="l" rtl="0" fontAlgn="base">
        <a:spcBef>
          <a:spcPct val="0"/>
        </a:spcBef>
        <a:spcAft>
          <a:spcPct val="0"/>
        </a:spcAft>
        <a:defRPr kumimoji="1" sz="2800" kern="1200">
          <a:solidFill>
            <a:schemeClr val="tx1"/>
          </a:solidFill>
          <a:latin typeface="+mj-lt"/>
          <a:ea typeface="+mj-ea"/>
          <a:cs typeface="+mj-cs"/>
        </a:defRPr>
      </a:lvl1pPr>
      <a:lvl2pPr algn="l" rtl="0" fontAlgn="base">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2pPr>
      <a:lvl3pPr algn="l" rtl="0" fontAlgn="base">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3pPr>
      <a:lvl4pPr algn="l" rtl="0" fontAlgn="base">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4pPr>
      <a:lvl5pPr algn="l" rtl="0" fontAlgn="base">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5pPr>
      <a:lvl6pPr marL="457200" algn="l" rtl="0" fontAlgn="base">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6pPr>
      <a:lvl7pPr marL="914400" algn="l" rtl="0" fontAlgn="base">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7pPr>
      <a:lvl8pPr marL="1371600" algn="l" rtl="0" fontAlgn="base">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8pPr>
      <a:lvl9pPr marL="1828800" algn="l" rtl="0" fontAlgn="base">
        <a:spcBef>
          <a:spcPct val="0"/>
        </a:spcBef>
        <a:spcAft>
          <a:spcPct val="0"/>
        </a:spcAft>
        <a:defRPr kumimoji="1" sz="2800">
          <a:solidFill>
            <a:schemeClr val="tx1"/>
          </a:solidFill>
          <a:latin typeface="HGP創英角ｺﾞｼｯｸUB" panose="020B0A00000000000000" pitchFamily="50" charset="-128"/>
          <a:ea typeface="HGP創英角ｺﾞｼｯｸUB" panose="020B0A00000000000000"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p:cNvSpPr>
            <a:spLocks noGrp="1"/>
          </p:cNvSpPr>
          <p:nvPr>
            <p:ph type="title"/>
          </p:nvPr>
        </p:nvSpPr>
        <p:spPr>
          <a:xfrm>
            <a:off x="192087" y="183782"/>
            <a:ext cx="3536778" cy="476250"/>
          </a:xfrm>
        </p:spPr>
        <p:txBody>
          <a:bodyPr/>
          <a:lstStyle/>
          <a:p>
            <a:pPr lvl="0">
              <a:defRPr kumimoji="1"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mj-lt"/>
                <a:ea typeface="+mj-ea"/>
                <a:cs typeface="+mj-cs"/>
                <a:sym typeface="Wingdings" panose="05000000000000000000" pitchFamily="2" charset="2"/>
              </a:defRPr>
            </a:pPr>
            <a:r>
              <a:rPr lang="ja-JP" altLang="en-US" sz="1600" b="1" dirty="0">
                <a:ln w="9525" cap="flat" cmpd="sng" algn="ctr">
                  <a:noFill/>
                  <a:prstDash val="solid"/>
                  <a:round/>
                  <a:headEnd type="none" w="med" len="med"/>
                  <a:tailEnd type="none" w="med" len="med"/>
                </a:ln>
                <a:solidFill>
                  <a:srgbClr val="FF0000"/>
                </a:solidFill>
                <a:latin typeface="Meiryo UI" panose="020B0604030504040204" pitchFamily="50" charset="-128"/>
                <a:ea typeface="Meiryo UI" panose="020B0604030504040204" pitchFamily="50" charset="-128"/>
                <a:cs typeface="メイリオ" panose="020B0604030504040204" pitchFamily="50" charset="-128"/>
              </a:rPr>
              <a:t>事業名（全体）を記載してください</a:t>
            </a:r>
          </a:p>
        </p:txBody>
      </p:sp>
      <p:sp>
        <p:nvSpPr>
          <p:cNvPr id="23" name="テキスト ボックス 22"/>
          <p:cNvSpPr txBox="1"/>
          <p:nvPr/>
        </p:nvSpPr>
        <p:spPr>
          <a:xfrm>
            <a:off x="8906974" y="306761"/>
            <a:ext cx="793807" cy="246221"/>
          </a:xfrm>
          <a:prstGeom prst="rect">
            <a:avLst/>
          </a:prstGeom>
          <a:noFill/>
          <a:ln>
            <a:solidFill>
              <a:schemeClr val="tx1"/>
            </a:solidFill>
          </a:ln>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応募様式</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D</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6" name="正方形/長方形 11"/>
          <p:cNvSpPr/>
          <p:nvPr/>
        </p:nvSpPr>
        <p:spPr>
          <a:xfrm>
            <a:off x="1712639" y="708284"/>
            <a:ext cx="8025641" cy="97808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7" name="正方形/長方形 15"/>
          <p:cNvSpPr/>
          <p:nvPr/>
        </p:nvSpPr>
        <p:spPr>
          <a:xfrm>
            <a:off x="192086" y="708284"/>
            <a:ext cx="1520553" cy="978080"/>
          </a:xfrm>
          <a:prstGeom prst="rect">
            <a:avLst/>
          </a:prstGeom>
          <a:solidFill>
            <a:schemeClr val="accent2"/>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ctr" latinLnBrk="0" hangingPunct="1">
              <a:lnSpc>
                <a:spcPct val="100000"/>
              </a:lnSpc>
              <a:spcBef>
                <a:spcPts val="0"/>
              </a:spcBef>
              <a:spcAft>
                <a:spcPts val="0"/>
              </a:spcAft>
              <a:buClrTx/>
              <a:buSzTx/>
              <a:buFontTx/>
              <a:buNone/>
              <a:defRPr/>
            </a:pPr>
            <a:r>
              <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事業背景</a:t>
            </a:r>
            <a:endParaRPr kumimoji="0"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457200" rtl="0" eaLnBrk="1" fontAlgn="ctr" latinLnBrk="0" hangingPunct="1">
              <a:lnSpc>
                <a:spcPct val="100000"/>
              </a:lnSpc>
              <a:spcBef>
                <a:spcPts val="0"/>
              </a:spcBef>
              <a:spcAft>
                <a:spcPts val="0"/>
              </a:spcAft>
              <a:buClrTx/>
              <a:buSzTx/>
              <a:buFontTx/>
              <a:buNone/>
              <a:defRPr/>
            </a:pPr>
            <a:r>
              <a:rPr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457200" rtl="0" eaLnBrk="1" fontAlgn="ctr" latinLnBrk="0" hangingPunct="1">
              <a:lnSpc>
                <a:spcPct val="100000"/>
              </a:lnSpc>
              <a:spcBef>
                <a:spcPts val="0"/>
              </a:spcBef>
              <a:spcAft>
                <a:spcPts val="0"/>
              </a:spcAft>
              <a:buClrTx/>
              <a:buSzTx/>
              <a:buFontTx/>
              <a:buNone/>
              <a:defRPr/>
            </a:pPr>
            <a:r>
              <a:rPr kumimoji="0"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伝えたい文化的価値</a:t>
            </a:r>
          </a:p>
        </p:txBody>
      </p:sp>
      <p:sp>
        <p:nvSpPr>
          <p:cNvPr id="18" name="テキスト ボックス 33"/>
          <p:cNvSpPr txBox="1"/>
          <p:nvPr/>
        </p:nvSpPr>
        <p:spPr>
          <a:xfrm>
            <a:off x="1945359" y="906275"/>
            <a:ext cx="7874617" cy="577081"/>
          </a:xfrm>
          <a:prstGeom prst="rect">
            <a:avLst/>
          </a:prstGeom>
          <a:noFill/>
        </p:spPr>
        <p:txBody>
          <a:bodyPr wrap="square" rtlCol="0" anchor="ctr" anchorCtr="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1450" indent="-171450">
              <a:buFont typeface="Wingdings" panose="05000000000000000000" pitchFamily="2" charset="2"/>
              <a:buChar char="l"/>
            </a:pPr>
            <a:r>
              <a:rPr lang="ja-JP" altLang="en-US" sz="1050" dirty="0">
                <a:solidFill>
                  <a:srgbClr val="FF0000"/>
                </a:solidFill>
                <a:latin typeface="Meiryo UI" panose="020B0604030504040204" pitchFamily="50" charset="-128"/>
                <a:ea typeface="Meiryo UI" panose="020B0604030504040204" pitchFamily="50" charset="-128"/>
              </a:rPr>
              <a:t>事業申請に当たっての背景として、活用したい文化財の現在の状況、ポテンシャル等を記載ください。</a:t>
            </a:r>
            <a:endParaRPr lang="en-US" altLang="ja-JP" sz="1050" dirty="0">
              <a:solidFill>
                <a:srgbClr val="FF0000"/>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1050" dirty="0">
                <a:solidFill>
                  <a:srgbClr val="FF0000"/>
                </a:solidFill>
                <a:latin typeface="Meiryo UI" panose="020B0604030504040204" pitchFamily="50" charset="-128"/>
                <a:ea typeface="Meiryo UI" panose="020B0604030504040204" pitchFamily="50" charset="-128"/>
              </a:rPr>
              <a:t>活用する文化財ならではの独自性、地域性、歴史的背景等を踏まえ、</a:t>
            </a:r>
            <a:endParaRPr lang="en-US" altLang="ja-JP" sz="1050" dirty="0">
              <a:solidFill>
                <a:srgbClr val="FF0000"/>
              </a:solidFill>
              <a:latin typeface="Meiryo UI" panose="020B0604030504040204" pitchFamily="50" charset="-128"/>
              <a:ea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rPr>
              <a:t>　　本事業により造成するコンテンツを通じて伝えたい文化的価値を記載してください。</a:t>
            </a:r>
          </a:p>
        </p:txBody>
      </p:sp>
      <p:graphicFrame>
        <p:nvGraphicFramePr>
          <p:cNvPr id="8" name="表 7"/>
          <p:cNvGraphicFramePr>
            <a:graphicFrameLocks noGrp="1"/>
          </p:cNvGraphicFramePr>
          <p:nvPr>
            <p:extLst>
              <p:ext uri="{D42A27DB-BD31-4B8C-83A1-F6EECF244321}">
                <p14:modId xmlns:p14="http://schemas.microsoft.com/office/powerpoint/2010/main" val="967621081"/>
              </p:ext>
            </p:extLst>
          </p:nvPr>
        </p:nvGraphicFramePr>
        <p:xfrm>
          <a:off x="192086" y="2016009"/>
          <a:ext cx="5192961" cy="4653351"/>
        </p:xfrm>
        <a:graphic>
          <a:graphicData uri="http://schemas.openxmlformats.org/drawingml/2006/table">
            <a:tbl>
              <a:tblPr/>
              <a:tblGrid>
                <a:gridCol w="1350957">
                  <a:extLst>
                    <a:ext uri="{9D8B030D-6E8A-4147-A177-3AD203B41FA5}">
                      <a16:colId xmlns:a16="http://schemas.microsoft.com/office/drawing/2014/main" val="20000"/>
                    </a:ext>
                  </a:extLst>
                </a:gridCol>
                <a:gridCol w="3842004">
                  <a:extLst>
                    <a:ext uri="{9D8B030D-6E8A-4147-A177-3AD203B41FA5}">
                      <a16:colId xmlns:a16="http://schemas.microsoft.com/office/drawing/2014/main" val="20001"/>
                    </a:ext>
                  </a:extLst>
                </a:gridCol>
              </a:tblGrid>
              <a:tr h="413946">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1050" b="1" strike="noStrike" dirty="0">
                          <a:solidFill>
                            <a:schemeClr val="tx1"/>
                          </a:solidFill>
                          <a:latin typeface="Meiryo UI" panose="020B0604030504040204" pitchFamily="50" charset="-128"/>
                          <a:ea typeface="Meiryo UI" panose="020B0604030504040204" pitchFamily="50" charset="-128"/>
                        </a:rPr>
                        <a:t>事業主体</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50" strike="noStrike" dirty="0">
                          <a:solidFill>
                            <a:srgbClr val="FF0000"/>
                          </a:solidFill>
                          <a:latin typeface="Meiryo UI" panose="020B0604030504040204" pitchFamily="50" charset="-128"/>
                          <a:ea typeface="Meiryo UI" panose="020B0604030504040204" pitchFamily="50" charset="-128"/>
                        </a:rPr>
                        <a:t>事業主体の名称を記載してください。</a:t>
                      </a:r>
                      <a:endParaRPr lang="en-US" altLang="ja-JP" sz="1050" strike="noStrike" dirty="0">
                        <a:solidFill>
                          <a:srgbClr val="FF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678604429"/>
                  </a:ext>
                </a:extLst>
              </a:tr>
              <a:tr h="413946">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1050" b="1" strike="noStrike" dirty="0">
                          <a:solidFill>
                            <a:schemeClr val="tx1"/>
                          </a:solidFill>
                          <a:latin typeface="Meiryo UI" panose="020B0604030504040204" pitchFamily="50" charset="-128"/>
                          <a:ea typeface="Meiryo UI" panose="020B0604030504040204" pitchFamily="50" charset="-128"/>
                        </a:rPr>
                        <a:t>連携先</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tabLst/>
                        <a:defRPr/>
                      </a:pPr>
                      <a:r>
                        <a:rPr lang="ja-JP" altLang="en-US" sz="1050" strike="noStrike" dirty="0">
                          <a:solidFill>
                            <a:srgbClr val="FF0000"/>
                          </a:solidFill>
                          <a:latin typeface="Meiryo UI" panose="020B0604030504040204" pitchFamily="50" charset="-128"/>
                          <a:ea typeface="Meiryo UI" panose="020B0604030504040204" pitchFamily="50" charset="-128"/>
                        </a:rPr>
                        <a:t>主な連携先を記載ください。</a:t>
                      </a:r>
                      <a:endParaRPr lang="en-US" altLang="ja-JP" sz="1050" strike="noStrike" dirty="0">
                        <a:solidFill>
                          <a:srgbClr val="FF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476906317"/>
                  </a:ext>
                </a:extLst>
              </a:tr>
              <a:tr h="410699">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1050" b="1" strike="noStrike" dirty="0">
                          <a:solidFill>
                            <a:schemeClr val="tx1"/>
                          </a:solidFill>
                          <a:latin typeface="Meiryo UI" panose="020B0604030504040204" pitchFamily="50" charset="-128"/>
                          <a:ea typeface="Meiryo UI" panose="020B0604030504040204" pitchFamily="50" charset="-128"/>
                        </a:rPr>
                        <a:t>核となる</a:t>
                      </a:r>
                    </a:p>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1050" b="1" strike="noStrike" dirty="0">
                          <a:solidFill>
                            <a:schemeClr val="tx1"/>
                          </a:solidFill>
                          <a:latin typeface="Meiryo UI" panose="020B0604030504040204" pitchFamily="50" charset="-128"/>
                          <a:ea typeface="Meiryo UI" panose="020B0604030504040204" pitchFamily="50" charset="-128"/>
                        </a:rPr>
                        <a:t>国指定等文化財</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defRPr/>
                      </a:pPr>
                      <a:r>
                        <a:rPr lang="ja-JP" altLang="en-US" sz="1050" b="0" strike="noStrike" dirty="0">
                          <a:solidFill>
                            <a:srgbClr val="FF0000"/>
                          </a:solidFill>
                          <a:latin typeface="Meiryo UI" panose="020B0604030504040204" pitchFamily="50" charset="-128"/>
                          <a:ea typeface="Meiryo UI" panose="020B0604030504040204" pitchFamily="50" charset="-128"/>
                        </a:rPr>
                        <a:t>活用する文化財のうち核となるものを記載してください。</a:t>
                      </a:r>
                      <a:endParaRPr lang="en-US" altLang="ja-JP" sz="1050" b="0" strike="noStrike" dirty="0">
                        <a:solidFill>
                          <a:srgbClr val="FF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85172995"/>
                  </a:ext>
                </a:extLst>
              </a:tr>
              <a:tr h="389792">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1050" b="1" strike="noStrike" dirty="0">
                          <a:solidFill>
                            <a:schemeClr val="tx1"/>
                          </a:solidFill>
                          <a:latin typeface="Meiryo UI" panose="020B0604030504040204" pitchFamily="50" charset="-128"/>
                          <a:ea typeface="Meiryo UI" panose="020B0604030504040204" pitchFamily="50" charset="-128"/>
                        </a:rPr>
                        <a:t>事業実施エリア</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defRPr/>
                      </a:pPr>
                      <a:r>
                        <a:rPr lang="ja-JP" altLang="en-US" sz="1050" strike="noStrike" dirty="0">
                          <a:solidFill>
                            <a:srgbClr val="FF0000"/>
                          </a:solidFill>
                          <a:latin typeface="Meiryo UI" panose="020B0604030504040204" pitchFamily="50" charset="-128"/>
                          <a:ea typeface="Meiryo UI" panose="020B0604030504040204" pitchFamily="50" charset="-128"/>
                        </a:rPr>
                        <a:t>事業実施エリアを「○○県△△市」のように記載してください。</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2749617">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1050" b="1" strike="noStrike" dirty="0">
                          <a:solidFill>
                            <a:schemeClr val="tx1"/>
                          </a:solidFill>
                          <a:latin typeface="Meiryo UI" panose="020B0604030504040204" pitchFamily="50" charset="-128"/>
                          <a:ea typeface="Meiryo UI" panose="020B0604030504040204" pitchFamily="50" charset="-128"/>
                        </a:rPr>
                        <a:t>企画の具体的内容</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defRPr/>
                      </a:pPr>
                      <a:r>
                        <a:rPr lang="ja-JP" altLang="en-US" sz="1050" strike="noStrike" dirty="0">
                          <a:solidFill>
                            <a:srgbClr val="FF0000"/>
                          </a:solidFill>
                          <a:latin typeface="Meiryo UI" panose="020B0604030504040204" pitchFamily="50" charset="-128"/>
                          <a:ea typeface="Meiryo UI" panose="020B0604030504040204" pitchFamily="50" charset="-128"/>
                        </a:rPr>
                        <a:t>申請しようとする事業の内容について、具体的に記載してください。</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274570">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ja-JP" altLang="en-US" sz="1050" b="1" strike="noStrike" dirty="0">
                          <a:solidFill>
                            <a:schemeClr val="tx1"/>
                          </a:solidFill>
                          <a:latin typeface="Meiryo UI" panose="020B0604030504040204" pitchFamily="50" charset="-128"/>
                          <a:ea typeface="Meiryo UI" panose="020B0604030504040204" pitchFamily="50" charset="-128"/>
                        </a:rPr>
                        <a:t>総事業費</a:t>
                      </a:r>
                      <a:endParaRPr kumimoji="1" lang="en-US" altLang="ja-JP" sz="1050" b="1" strike="noStrike" dirty="0">
                        <a:solidFill>
                          <a:schemeClr val="tx1"/>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solidFill>
                  </a:tcPr>
                </a:tc>
                <a:tc>
                  <a:txBody>
                    <a:bodyPr/>
                    <a:lstStyle/>
                    <a:p>
                      <a:pPr marL="0" marR="0" lvl="0" indent="0" algn="just" defTabSz="914400" rtl="0" eaLnBrk="1" fontAlgn="ctr" latinLnBrk="0" hangingPunct="1">
                        <a:lnSpc>
                          <a:spcPct val="100000"/>
                        </a:lnSpc>
                        <a:spcBef>
                          <a:spcPts val="0"/>
                        </a:spcBef>
                        <a:spcAft>
                          <a:spcPts val="0"/>
                        </a:spcAft>
                        <a:buClrTx/>
                        <a:buSzTx/>
                        <a:buFontTx/>
                        <a:buNone/>
                        <a:defRPr/>
                      </a:pPr>
                      <a:r>
                        <a:rPr lang="ja-JP" altLang="en-US" sz="1050" b="0" strike="noStrike" dirty="0">
                          <a:solidFill>
                            <a:srgbClr val="FF0000"/>
                          </a:solidFill>
                          <a:latin typeface="Meiryo UI" panose="020B0604030504040204" pitchFamily="50" charset="-128"/>
                          <a:ea typeface="Meiryo UI" panose="020B0604030504040204" pitchFamily="50" charset="-128"/>
                        </a:rPr>
                        <a:t>総事業費を「○○○万円」のように記載してください。</a:t>
                      </a:r>
                      <a:endParaRPr lang="en-US" altLang="ja-JP" sz="1050" b="0" strike="noStrike" dirty="0">
                        <a:solidFill>
                          <a:srgbClr val="FF0000"/>
                        </a:solidFill>
                        <a:latin typeface="Meiryo UI" panose="020B0604030504040204" pitchFamily="50" charset="-128"/>
                        <a:ea typeface="Meiryo UI" panose="020B0604030504040204" pitchFamily="50" charset="-128"/>
                      </a:endParaRP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37" name="正方形/長方形 36"/>
          <p:cNvSpPr/>
          <p:nvPr/>
        </p:nvSpPr>
        <p:spPr>
          <a:xfrm>
            <a:off x="192086" y="1776091"/>
            <a:ext cx="5192960" cy="232716"/>
          </a:xfrm>
          <a:prstGeom prst="rect">
            <a:avLst/>
          </a:prstGeom>
          <a:solidFill>
            <a:schemeClr val="accent2"/>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font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１</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基本情報</a:t>
            </a:r>
          </a:p>
        </p:txBody>
      </p:sp>
      <p:sp>
        <p:nvSpPr>
          <p:cNvPr id="39" name="正方形/長方形 38"/>
          <p:cNvSpPr/>
          <p:nvPr/>
        </p:nvSpPr>
        <p:spPr>
          <a:xfrm>
            <a:off x="5474251" y="1773131"/>
            <a:ext cx="4264028" cy="232716"/>
          </a:xfrm>
          <a:prstGeom prst="rect">
            <a:avLst/>
          </a:prstGeom>
          <a:solidFill>
            <a:schemeClr val="accent2"/>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font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２</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高付加価値化のポイント</a:t>
            </a:r>
          </a:p>
        </p:txBody>
      </p:sp>
      <p:sp>
        <p:nvSpPr>
          <p:cNvPr id="40" name="正方形/長方形 39"/>
          <p:cNvSpPr/>
          <p:nvPr/>
        </p:nvSpPr>
        <p:spPr>
          <a:xfrm>
            <a:off x="5474250" y="2016008"/>
            <a:ext cx="4264030" cy="931474"/>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1" name="テキスト ボックス 33"/>
          <p:cNvSpPr txBox="1"/>
          <p:nvPr/>
        </p:nvSpPr>
        <p:spPr>
          <a:xfrm>
            <a:off x="6026839" y="2290185"/>
            <a:ext cx="4250895" cy="415498"/>
          </a:xfrm>
          <a:prstGeom prst="rect">
            <a:avLst/>
          </a:prstGeom>
          <a:noFill/>
        </p:spPr>
        <p:txBody>
          <a:bodyPr wrap="square" rtlCol="0" anchor="ctr" anchorCtr="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50" dirty="0">
                <a:solidFill>
                  <a:srgbClr val="FF0000"/>
                </a:solidFill>
                <a:latin typeface="Meiryo UI" panose="020B0604030504040204" pitchFamily="50" charset="-128"/>
                <a:ea typeface="Meiryo UI" panose="020B0604030504040204" pitchFamily="50" charset="-128"/>
              </a:rPr>
              <a:t>高付加価値化に当たっての先進性、特殊性など、</a:t>
            </a:r>
            <a:endParaRPr lang="en-US" altLang="ja-JP" sz="1050" dirty="0">
              <a:solidFill>
                <a:srgbClr val="FF0000"/>
              </a:solidFill>
              <a:latin typeface="Meiryo UI" panose="020B0604030504040204" pitchFamily="50" charset="-128"/>
              <a:ea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rPr>
              <a:t>高付加価値化のポイントを記載してください。</a:t>
            </a:r>
          </a:p>
        </p:txBody>
      </p:sp>
      <p:sp>
        <p:nvSpPr>
          <p:cNvPr id="42" name="正方形/長方形 41"/>
          <p:cNvSpPr/>
          <p:nvPr/>
        </p:nvSpPr>
        <p:spPr>
          <a:xfrm>
            <a:off x="5474251" y="4153664"/>
            <a:ext cx="4264027" cy="232716"/>
          </a:xfrm>
          <a:prstGeom prst="rect">
            <a:avLst/>
          </a:prstGeom>
          <a:solidFill>
            <a:schemeClr val="accent2"/>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font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４</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事業イメージ</a:t>
            </a:r>
          </a:p>
        </p:txBody>
      </p:sp>
      <p:sp>
        <p:nvSpPr>
          <p:cNvPr id="43" name="正方形/長方形 42"/>
          <p:cNvSpPr/>
          <p:nvPr/>
        </p:nvSpPr>
        <p:spPr>
          <a:xfrm>
            <a:off x="5474255" y="4386380"/>
            <a:ext cx="4264023" cy="2282198"/>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4" name="テキスト ボックス 33"/>
          <p:cNvSpPr txBox="1"/>
          <p:nvPr/>
        </p:nvSpPr>
        <p:spPr>
          <a:xfrm>
            <a:off x="6022161" y="4894927"/>
            <a:ext cx="3291014" cy="415498"/>
          </a:xfrm>
          <a:prstGeom prst="rect">
            <a:avLst/>
          </a:prstGeom>
          <a:noFill/>
        </p:spPr>
        <p:txBody>
          <a:bodyPr wrap="square" rtlCol="0" anchor="ctr" anchorCtr="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50" dirty="0">
                <a:solidFill>
                  <a:srgbClr val="FF0000"/>
                </a:solidFill>
                <a:latin typeface="Meiryo UI" panose="020B0604030504040204" pitchFamily="50" charset="-128"/>
                <a:ea typeface="Meiryo UI" panose="020B0604030504040204" pitchFamily="50" charset="-128"/>
              </a:rPr>
              <a:t>事業の内容が分かるイメージ図、写真等を添付してください。</a:t>
            </a:r>
          </a:p>
          <a:p>
            <a:pPr marL="171450" indent="-171450">
              <a:buFont typeface="Wingdings" panose="05000000000000000000" pitchFamily="2" charset="2"/>
              <a:buChar char="l"/>
            </a:pPr>
            <a:endParaRPr lang="ja-JP" altLang="en-US" sz="1050" dirty="0">
              <a:solidFill>
                <a:srgbClr val="FF0000"/>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F94CEAEA-2EE2-5613-4BDE-BCEB916455C2}"/>
              </a:ext>
            </a:extLst>
          </p:cNvPr>
          <p:cNvSpPr/>
          <p:nvPr/>
        </p:nvSpPr>
        <p:spPr>
          <a:xfrm>
            <a:off x="5474251" y="2999000"/>
            <a:ext cx="4264028" cy="232716"/>
          </a:xfrm>
          <a:prstGeom prst="rect">
            <a:avLst/>
          </a:prstGeom>
          <a:solidFill>
            <a:schemeClr val="accent2"/>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font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３</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収益を文化財に還元させるポイント</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5F6EC206-6D8F-F6A1-6848-E4FA04D4F803}"/>
              </a:ext>
            </a:extLst>
          </p:cNvPr>
          <p:cNvSpPr/>
          <p:nvPr/>
        </p:nvSpPr>
        <p:spPr>
          <a:xfrm>
            <a:off x="5474252" y="3238917"/>
            <a:ext cx="4264028" cy="868782"/>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ja-JP" altLang="en-US" sz="11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5" name="テキスト ボックス 33">
            <a:extLst>
              <a:ext uri="{FF2B5EF4-FFF2-40B4-BE49-F238E27FC236}">
                <a16:creationId xmlns:a16="http://schemas.microsoft.com/office/drawing/2014/main" id="{77FA7D03-4E91-C8A6-8714-9E4DD3DCF5EC}"/>
              </a:ext>
            </a:extLst>
          </p:cNvPr>
          <p:cNvSpPr txBox="1"/>
          <p:nvPr/>
        </p:nvSpPr>
        <p:spPr>
          <a:xfrm>
            <a:off x="6045025" y="3410178"/>
            <a:ext cx="3272828" cy="415498"/>
          </a:xfrm>
          <a:prstGeom prst="rect">
            <a:avLst/>
          </a:prstGeom>
          <a:noFill/>
        </p:spPr>
        <p:txBody>
          <a:bodyPr wrap="square" rtlCol="0" anchor="ctr" anchorCtr="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en-US" sz="1050" dirty="0">
                <a:solidFill>
                  <a:srgbClr val="FF0000"/>
                </a:solidFill>
                <a:latin typeface="Meiryo UI" panose="020B0604030504040204" pitchFamily="50" charset="-128"/>
                <a:ea typeface="Meiryo UI" panose="020B0604030504040204" pitchFamily="50" charset="-128"/>
              </a:rPr>
              <a:t>収益を文化財に還元させる事業モデルや</a:t>
            </a:r>
            <a:endParaRPr lang="en-US" altLang="ja-JP" sz="1050" dirty="0">
              <a:solidFill>
                <a:srgbClr val="FF0000"/>
              </a:solidFill>
              <a:latin typeface="Meiryo UI" panose="020B0604030504040204" pitchFamily="50" charset="-128"/>
              <a:ea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rPr>
              <a:t>仕組みについて記載してください。</a:t>
            </a:r>
          </a:p>
        </p:txBody>
      </p:sp>
      <p:cxnSp>
        <p:nvCxnSpPr>
          <p:cNvPr id="9" name="直線コネクタ 8">
            <a:extLst>
              <a:ext uri="{FF2B5EF4-FFF2-40B4-BE49-F238E27FC236}">
                <a16:creationId xmlns:a16="http://schemas.microsoft.com/office/drawing/2014/main" id="{9A956122-2C7C-46BA-56B1-6126755A9D4E}"/>
              </a:ext>
            </a:extLst>
          </p:cNvPr>
          <p:cNvCxnSpPr>
            <a:cxnSpLocks/>
          </p:cNvCxnSpPr>
          <p:nvPr/>
        </p:nvCxnSpPr>
        <p:spPr>
          <a:xfrm>
            <a:off x="192087" y="606246"/>
            <a:ext cx="9539186" cy="0"/>
          </a:xfrm>
          <a:prstGeom prst="line">
            <a:avLst/>
          </a:prstGeom>
          <a:ln w="25400">
            <a:solidFill>
              <a:srgbClr val="C0504D"/>
            </a:solidFill>
          </a:ln>
          <a:effectLst/>
        </p:spPr>
        <p:style>
          <a:lnRef idx="2">
            <a:schemeClr val="accent1"/>
          </a:lnRef>
          <a:fillRef idx="0">
            <a:schemeClr val="accent1"/>
          </a:fillRef>
          <a:effectRef idx="1">
            <a:schemeClr val="accent1"/>
          </a:effectRef>
          <a:fontRef idx="minor">
            <a:schemeClr val="tx1"/>
          </a:fontRef>
        </p:style>
      </p:cxnSp>
      <p:sp>
        <p:nvSpPr>
          <p:cNvPr id="11" name="テキスト ボックス 10">
            <a:extLst>
              <a:ext uri="{FF2B5EF4-FFF2-40B4-BE49-F238E27FC236}">
                <a16:creationId xmlns:a16="http://schemas.microsoft.com/office/drawing/2014/main" id="{1D8459E5-D5B8-DEE9-4D1A-540494F14DCA}"/>
              </a:ext>
            </a:extLst>
          </p:cNvPr>
          <p:cNvSpPr txBox="1"/>
          <p:nvPr/>
        </p:nvSpPr>
        <p:spPr>
          <a:xfrm>
            <a:off x="6537176" y="82295"/>
            <a:ext cx="3354343" cy="246221"/>
          </a:xfrm>
          <a:prstGeom prst="rect">
            <a:avLst/>
          </a:prstGeom>
          <a:noFill/>
        </p:spPr>
        <p:txBody>
          <a:bodyPr wrap="square" rtlCol="0">
            <a:spAutoFit/>
          </a:bodyPr>
          <a:lstStyle/>
          <a:p>
            <a:pPr algn="ctr"/>
            <a:r>
              <a:rPr kumimoji="1" lang="ja-JP" altLang="en-US" sz="1000" dirty="0">
                <a:solidFill>
                  <a:schemeClr val="tx1"/>
                </a:solidFill>
                <a:effectLst/>
                <a:latin typeface="Meiryo UI" panose="020B0604030504040204" pitchFamily="50" charset="-128"/>
                <a:ea typeface="Meiryo UI" panose="020B0604030504040204" pitchFamily="50" charset="-128"/>
              </a:rPr>
              <a:t>全国各地の魅力的な文化財活用推進事業　事業概要書</a:t>
            </a:r>
            <a:endParaRPr kumimoji="1" lang="ja-JP" altLang="en-US" sz="1000" b="1" dirty="0">
              <a:solidFill>
                <a:schemeClr val="tx1"/>
              </a:solidFill>
              <a:effectLst/>
              <a:latin typeface="Meiryo UI" panose="020B0604030504040204" pitchFamily="50" charset="-128"/>
              <a:ea typeface="Meiryo UI" panose="020B0604030504040204" pitchFamily="50" charset="-128"/>
            </a:endParaRPr>
          </a:p>
        </p:txBody>
      </p:sp>
      <p:sp>
        <p:nvSpPr>
          <p:cNvPr id="2" name="テキスト ボックス 33">
            <a:extLst>
              <a:ext uri="{FF2B5EF4-FFF2-40B4-BE49-F238E27FC236}">
                <a16:creationId xmlns:a16="http://schemas.microsoft.com/office/drawing/2014/main" id="{5A2C2427-0203-EC91-40FF-370FC0B420EA}"/>
              </a:ext>
            </a:extLst>
          </p:cNvPr>
          <p:cNvSpPr txBox="1"/>
          <p:nvPr/>
        </p:nvSpPr>
        <p:spPr>
          <a:xfrm>
            <a:off x="5385047" y="6641169"/>
            <a:ext cx="4464498" cy="230832"/>
          </a:xfrm>
          <a:prstGeom prst="rect">
            <a:avLst/>
          </a:prstGeom>
          <a:noFill/>
        </p:spPr>
        <p:txBody>
          <a:bodyPr wrap="square" rtlCol="0" anchor="ctr" anchorCtr="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入力にあたっては</a:t>
            </a:r>
            <a:r>
              <a:rPr lang="ja-JP" altLang="en-US" sz="900" dirty="0">
                <a:solidFill>
                  <a:srgbClr val="FF0000"/>
                </a:solidFill>
                <a:latin typeface="Meiryo UI" panose="020B0604030504040204" pitchFamily="50" charset="-128"/>
                <a:ea typeface="Meiryo UI" panose="020B0604030504040204" pitchFamily="50" charset="-128"/>
              </a:rPr>
              <a:t>赤字説明文字</a:t>
            </a:r>
            <a:r>
              <a:rPr lang="ja-JP" altLang="en-US" sz="900" dirty="0">
                <a:latin typeface="Meiryo UI" panose="020B0604030504040204" pitchFamily="50" charset="-128"/>
                <a:ea typeface="Meiryo UI" panose="020B0604030504040204" pitchFamily="50" charset="-128"/>
              </a:rPr>
              <a:t>は削除してください。また</a:t>
            </a:r>
            <a:r>
              <a:rPr lang="en-US" altLang="ja-JP" sz="900" b="1" u="sng" dirty="0">
                <a:latin typeface="Meiryo UI" panose="020B0604030504040204" pitchFamily="50" charset="-128"/>
                <a:ea typeface="Meiryo UI" panose="020B0604030504040204" pitchFamily="50" charset="-128"/>
              </a:rPr>
              <a:t>10.5</a:t>
            </a:r>
            <a:r>
              <a:rPr lang="ja-JP" altLang="en-US" sz="900" b="1" u="sng" dirty="0">
                <a:latin typeface="Meiryo UI" panose="020B0604030504040204" pitchFamily="50" charset="-128"/>
                <a:ea typeface="Meiryo UI" panose="020B0604030504040204" pitchFamily="50" charset="-128"/>
              </a:rPr>
              <a:t>ポイント以上</a:t>
            </a:r>
            <a:r>
              <a:rPr lang="ja-JP" altLang="en-US" sz="900" dirty="0">
                <a:latin typeface="Meiryo UI" panose="020B0604030504040204" pitchFamily="50" charset="-128"/>
                <a:ea typeface="Meiryo UI" panose="020B0604030504040204" pitchFamily="50" charset="-128"/>
              </a:rPr>
              <a:t>で入力ください。</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2.0.50727.8000"/>
  <p:tag name="AS_OS" val="Microsoft Windows NT 6.2.9200.0"/>
  <p:tag name="AS_RELEASE_DATE" val="2019.03.15"/>
  <p:tag name="AS_TITLE" val="Aspose.Slides for .NET 3.5 Client Profile"/>
  <p:tag name="AS_VERSION" val="19.3"/>
</p:tagLst>
</file>

<file path=ppt/theme/theme1.xml><?xml version="1.0" encoding="utf-8"?>
<a:theme xmlns:a="http://schemas.openxmlformats.org/drawingml/2006/main" name="観光庁">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標準デザイン">
      <a:majorFont>
        <a:latin typeface="HGP創英角ｺﾞｼｯｸUB"/>
        <a:ea typeface="HGP創英角ｺﾞｼｯｸUB"/>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66CC"/>
        </a:solidFill>
        <a:ln>
          <a:noFill/>
        </a:ln>
      </a:spPr>
      <a:bodyPr vert="horz" wrap="non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rgbClr val="0066CC"/>
        </a:solidFill>
        <a:ln>
          <a:noFill/>
        </a:ln>
      </a:spPr>
      <a:bodyPr vert="horz" wrap="none" lIns="91440" tIns="45720" rIns="91440" bIns="45720" numCol="1" anchor="ctr"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txDef>
      <a:spPr>
        <a:noFill/>
      </a:spPr>
      <a:bodyPr wrap="square" rtlCol="0">
        <a:spAutoFit/>
      </a:bodyPr>
      <a:lstStyle>
        <a:defPPr marL="0" marR="0" indent="0" algn="l" defTabSz="914400" rtl="0" eaLnBrk="1" fontAlgn="auto" latinLnBrk="0" hangingPunct="1">
          <a:lnSpc>
            <a:spcPct val="100000"/>
          </a:lnSpc>
          <a:spcBef>
            <a:spcPts val="0"/>
          </a:spcBef>
          <a:spcAft>
            <a:spcPts val="0"/>
          </a:spcAft>
          <a:buClrTx/>
          <a:buSzTx/>
          <a:buFontTx/>
          <a:buNone/>
          <a:defRPr kumimoji="1"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4CC67A55960E14FADAF90F7BA541454" ma:contentTypeVersion="11" ma:contentTypeDescription="新しいドキュメントを作成します。" ma:contentTypeScope="" ma:versionID="ab480d9dc15eac0bbe26bb54ebc14c86">
  <xsd:schema xmlns:xsd="http://www.w3.org/2001/XMLSchema" xmlns:xs="http://www.w3.org/2001/XMLSchema" xmlns:p="http://schemas.microsoft.com/office/2006/metadata/properties" xmlns:ns2="43081810-12b3-4ac5-9400-cd1f00a7d3a5" xmlns:ns3="2b2f7d8f-8b65-452b-b6bd-212d299caf90" targetNamespace="http://schemas.microsoft.com/office/2006/metadata/properties" ma:root="true" ma:fieldsID="7f321155d2fae3709563ea7413dc26f7" ns2:_="" ns3:_="">
    <xsd:import namespace="43081810-12b3-4ac5-9400-cd1f00a7d3a5"/>
    <xsd:import namespace="2b2f7d8f-8b65-452b-b6bd-212d299caf9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081810-12b3-4ac5-9400-cd1f00a7d3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589bbd9d-69b2-4c8e-9c16-d1b4d6b91d9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b2f7d8f-8b65-452b-b6bd-212d299caf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8dc664c-c147-401a-afd5-121e1e9c63d1}" ma:internalName="TaxCatchAll" ma:showField="CatchAllData" ma:web="2b2f7d8f-8b65-452b-b6bd-212d299caf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94F0F9-5D8A-4EDD-8EB3-CF3795A8BCDF}">
  <ds:schemaRefs>
    <ds:schemaRef ds:uri="http://schemas.microsoft.com/sharepoint/v3/contenttype/forms"/>
  </ds:schemaRefs>
</ds:datastoreItem>
</file>

<file path=customXml/itemProps2.xml><?xml version="1.0" encoding="utf-8"?>
<ds:datastoreItem xmlns:ds="http://schemas.openxmlformats.org/officeDocument/2006/customXml" ds:itemID="{D95D0336-2A51-48CC-B0FA-585609C643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081810-12b3-4ac5-9400-cd1f00a7d3a5"/>
    <ds:schemaRef ds:uri="2b2f7d8f-8b65-452b-b6bd-212d299caf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394</TotalTime>
  <Words>276</Words>
  <PresentationFormat>A4 210 x 297 mm</PresentationFormat>
  <Paragraphs>32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Meiryo UI</vt:lpstr>
      <vt:lpstr>Arial</vt:lpstr>
      <vt:lpstr>Calibri</vt:lpstr>
      <vt:lpstr>Wingdings</vt:lpstr>
      <vt:lpstr>観光庁</vt:lpstr>
      <vt:lpstr>事業名（全体）を記載してください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文化庁</dc:creator>
  <cp:lastPrinted>2023-01-04T07:24:00Z</cp:lastPrinted>
  <dcterms:created xsi:type="dcterms:W3CDTF">2020-09-18T09:18:00Z</dcterms:created>
  <dcterms:modified xsi:type="dcterms:W3CDTF">2024-07-30T04:21:19Z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2023-01-04T05:05:11Z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0f1290c1-3b6f-4ea4-9972-1cd53e8b5339</vt:lpwstr>
  </property>
  <property fmtid="{D5CDD505-2E9C-101B-9397-08002B2CF9AE}" pid="8" name="MSIP_Label_d899a617-f30e-4fb8-b81c-fb6d0b94ac5b_ContentBits">
    <vt:lpwstr>0</vt:lpwstr>
  </property>
  <property fmtid="{D5CDD505-2E9C-101B-9397-08002B2CF9AE}" pid="9" name="ICV">
    <vt:lpwstr>9AD2E9EAB6784F719076DCDB1545E6A5</vt:lpwstr>
  </property>
  <property fmtid="{D5CDD505-2E9C-101B-9397-08002B2CF9AE}" pid="10" name="KSOProductBuildVer">
    <vt:lpwstr>1041-11.2.0.10624</vt:lpwstr>
  </property>
</Properties>
</file>