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72" r:id="rId1"/>
    <p:sldMasterId id="2147483819" r:id="rId2"/>
    <p:sldMasterId id="2147483832" r:id="rId3"/>
    <p:sldMasterId id="2147483863" r:id="rId4"/>
    <p:sldMasterId id="2147483877" r:id="rId5"/>
    <p:sldMasterId id="2147483881" r:id="rId6"/>
  </p:sldMasterIdLst>
  <p:notesMasterIdLst>
    <p:notesMasterId r:id="rId8"/>
  </p:notesMasterIdLst>
  <p:handoutMasterIdLst>
    <p:handoutMasterId r:id="rId9"/>
  </p:handoutMasterIdLst>
  <p:sldIdLst>
    <p:sldId id="719"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BEC1EF5B-D847-47D7-AA06-BABF374FB26A}">
          <p14:sldIdLst>
            <p14:sldId id="719"/>
          </p14:sldIdLst>
        </p14:section>
      </p14:sectionLst>
    </p:ext>
    <p:ext uri="{EFAFB233-063F-42B5-8137-9DF3F51BA10A}">
      <p15:sldGuideLst xmlns:p15="http://schemas.microsoft.com/office/powerpoint/2012/main">
        <p15:guide id="1" pos="3120" userDrawn="1">
          <p15:clr>
            <a:srgbClr val="A4A3A4"/>
          </p15:clr>
        </p15:guide>
        <p15:guide id="2" orient="horz" pos="2160" userDrawn="1">
          <p15:clr>
            <a:srgbClr val="A4A3A4"/>
          </p15:clr>
        </p15:guide>
        <p15:guide id="3" pos="3211" userDrawn="1">
          <p15:clr>
            <a:srgbClr val="A4A3A4"/>
          </p15:clr>
        </p15:guide>
        <p15:guide id="4" pos="3029" userDrawn="1">
          <p15:clr>
            <a:srgbClr val="A4A3A4"/>
          </p15:clr>
        </p15:guide>
        <p15:guide id="5" orient="horz" pos="4247" userDrawn="1">
          <p15:clr>
            <a:srgbClr val="A4A3A4"/>
          </p15:clr>
        </p15:guide>
        <p15:guide id="6" orient="horz" pos="346" userDrawn="1">
          <p15:clr>
            <a:srgbClr val="A4A3A4"/>
          </p15:clr>
        </p15:guide>
        <p15:guide id="7" pos="81" userDrawn="1">
          <p15:clr>
            <a:srgbClr val="A4A3A4"/>
          </p15:clr>
        </p15:guide>
        <p15:guide id="8" pos="6159" userDrawn="1">
          <p15:clr>
            <a:srgbClr val="A4A3A4"/>
          </p15:clr>
        </p15:guide>
        <p15:guide id="9" orient="horz" pos="39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A79171-5B71-C74D-07C7-5DB3AF4507B7}" name="松本和也" initials="和松" userId="S::k-matsumoto@mext.go.jp::f11e4416-e908-4108-a8f7-3afc16e2be72" providerId="AD"/>
  <p188:author id="{E6C899C0-84AE-1A39-7993-2B4B8C97CB10}" name="山崎宜範" initials="山崎宜範" userId="山崎宜範"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CC"/>
    <a:srgbClr val="FFCCFF"/>
    <a:srgbClr val="5B9BD5"/>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5" autoAdjust="0"/>
    <p:restoredTop sz="89913" autoAdjust="0"/>
  </p:normalViewPr>
  <p:slideViewPr>
    <p:cSldViewPr>
      <p:cViewPr varScale="1">
        <p:scale>
          <a:sx n="85" d="100"/>
          <a:sy n="85" d="100"/>
        </p:scale>
        <p:origin x="1718" y="494"/>
      </p:cViewPr>
      <p:guideLst>
        <p:guide pos="3120"/>
        <p:guide orient="horz" pos="2160"/>
        <p:guide pos="3211"/>
        <p:guide pos="3029"/>
        <p:guide orient="horz" pos="4247"/>
        <p:guide orient="horz" pos="346"/>
        <p:guide pos="81"/>
        <p:guide pos="6159"/>
        <p:guide orient="horz" pos="391"/>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2950375" cy="498966"/>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160" tIns="46082" rIns="92160" bIns="46082" rtlCol="0"/>
          <a:lstStyle>
            <a:lvl1pPr algn="r">
              <a:defRPr sz="1200"/>
            </a:lvl1pPr>
          </a:lstStyle>
          <a:p>
            <a:fld id="{EDACD427-7123-4F8D-B433-4B5D52221817}" type="datetimeFigureOut">
              <a:rPr kumimoji="1" lang="ja-JP" altLang="en-US" smtClean="0"/>
              <a:t>2024/4/14</a:t>
            </a:fld>
            <a:endParaRPr kumimoji="1" lang="ja-JP" altLang="en-US"/>
          </a:p>
        </p:txBody>
      </p:sp>
      <p:sp>
        <p:nvSpPr>
          <p:cNvPr id="4" name="フッター プレースホルダー 3"/>
          <p:cNvSpPr>
            <a:spLocks noGrp="1"/>
          </p:cNvSpPr>
          <p:nvPr>
            <p:ph type="ftr" sz="quarter" idx="2"/>
          </p:nvPr>
        </p:nvSpPr>
        <p:spPr>
          <a:xfrm>
            <a:off x="11" y="9440374"/>
            <a:ext cx="2950375" cy="498966"/>
          </a:xfrm>
          <a:prstGeom prst="rect">
            <a:avLst/>
          </a:prstGeom>
        </p:spPr>
        <p:txBody>
          <a:bodyPr vert="horz" lIns="92160" tIns="46082" rIns="92160" bIns="460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4"/>
            <a:ext cx="2950374" cy="498966"/>
          </a:xfrm>
          <a:prstGeom prst="rect">
            <a:avLst/>
          </a:prstGeom>
        </p:spPr>
        <p:txBody>
          <a:bodyPr vert="horz" lIns="92160" tIns="46082" rIns="92160" bIns="46082" rtlCol="0" anchor="b"/>
          <a:lstStyle>
            <a:lvl1pPr algn="r">
              <a:defRPr sz="1200"/>
            </a:lvl1pPr>
          </a:lstStyle>
          <a:p>
            <a:fld id="{D0F67454-9BDC-478A-AA95-14D37282BD7F}" type="slidenum">
              <a:rPr kumimoji="1" lang="ja-JP" altLang="en-US" smtClean="0"/>
              <a:t>‹#›</a:t>
            </a:fld>
            <a:endParaRPr kumimoji="1" lang="ja-JP" altLang="en-US"/>
          </a:p>
        </p:txBody>
      </p:sp>
    </p:spTree>
    <p:extLst>
      <p:ext uri="{BB962C8B-B14F-4D97-AF65-F5344CB8AC3E}">
        <p14:creationId xmlns:p14="http://schemas.microsoft.com/office/powerpoint/2010/main" val="29792168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9787" cy="498693"/>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11"/>
            <a:ext cx="2949787" cy="498693"/>
          </a:xfrm>
          <a:prstGeom prst="rect">
            <a:avLst/>
          </a:prstGeom>
        </p:spPr>
        <p:txBody>
          <a:bodyPr vert="horz" lIns="92160" tIns="46082" rIns="92160" bIns="46082" rtlCol="0"/>
          <a:lstStyle>
            <a:lvl1pPr algn="r">
              <a:defRPr sz="1200"/>
            </a:lvl1pPr>
          </a:lstStyle>
          <a:p>
            <a:fld id="{2CE1D273-E6E3-49B4-B1AB-89CBEED45E86}" type="datetimeFigureOut">
              <a:rPr kumimoji="1" lang="ja-JP" altLang="en-US" smtClean="0"/>
              <a:t>2024/4/14</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160" tIns="46082" rIns="92160" bIns="46082" rtlCol="0" anchor="ctr"/>
          <a:lstStyle/>
          <a:p>
            <a:endParaRPr lang="ja-JP" altLang="en-US"/>
          </a:p>
        </p:txBody>
      </p:sp>
      <p:sp>
        <p:nvSpPr>
          <p:cNvPr id="5" name="ノート プレースホルダー 4"/>
          <p:cNvSpPr>
            <a:spLocks noGrp="1"/>
          </p:cNvSpPr>
          <p:nvPr>
            <p:ph type="body" sz="quarter" idx="3"/>
          </p:nvPr>
        </p:nvSpPr>
        <p:spPr>
          <a:xfrm>
            <a:off x="680721" y="4783316"/>
            <a:ext cx="5445760" cy="3913615"/>
          </a:xfrm>
          <a:prstGeom prst="rect">
            <a:avLst/>
          </a:prstGeom>
        </p:spPr>
        <p:txBody>
          <a:bodyPr vert="horz" lIns="92160" tIns="46082" rIns="92160" bIns="460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47"/>
            <a:ext cx="2949787" cy="498692"/>
          </a:xfrm>
          <a:prstGeom prst="rect">
            <a:avLst/>
          </a:prstGeom>
        </p:spPr>
        <p:txBody>
          <a:bodyPr vert="horz" lIns="92160" tIns="46082" rIns="92160" bIns="460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47"/>
            <a:ext cx="2949787" cy="498692"/>
          </a:xfrm>
          <a:prstGeom prst="rect">
            <a:avLst/>
          </a:prstGeom>
        </p:spPr>
        <p:txBody>
          <a:bodyPr vert="horz" lIns="92160" tIns="46082" rIns="92160" bIns="46082" rtlCol="0" anchor="b"/>
          <a:lstStyle>
            <a:lvl1pPr algn="r">
              <a:defRPr sz="1200"/>
            </a:lvl1pPr>
          </a:lstStyle>
          <a:p>
            <a:fld id="{A8FBBBE2-06FD-4AE4-B8A6-58126558032E}" type="slidenum">
              <a:rPr kumimoji="1" lang="ja-JP" altLang="en-US" smtClean="0"/>
              <a:t>‹#›</a:t>
            </a:fld>
            <a:endParaRPr kumimoji="1" lang="ja-JP" altLang="en-US"/>
          </a:p>
        </p:txBody>
      </p:sp>
    </p:spTree>
    <p:extLst>
      <p:ext uri="{BB962C8B-B14F-4D97-AF65-F5344CB8AC3E}">
        <p14:creationId xmlns:p14="http://schemas.microsoft.com/office/powerpoint/2010/main" val="414132342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57777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6076950"/>
            <a:ext cx="99218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a:off x="1833563" y="3284542"/>
            <a:ext cx="8072437" cy="7302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31747" name="Rectangle 3"/>
          <p:cNvSpPr>
            <a:spLocks noGrp="1" noChangeArrowheads="1"/>
          </p:cNvSpPr>
          <p:nvPr>
            <p:ph type="ctrTitle"/>
          </p:nvPr>
        </p:nvSpPr>
        <p:spPr>
          <a:xfrm>
            <a:off x="1785938" y="2133606"/>
            <a:ext cx="8120062" cy="1470025"/>
          </a:xfrm>
        </p:spPr>
        <p:txBody>
          <a:bodyPr/>
          <a:lstStyle>
            <a:lvl1pPr>
              <a:defRPr sz="4000"/>
            </a:lvl1pPr>
          </a:lstStyle>
          <a:p>
            <a:r>
              <a:rPr lang="ja-JP" altLang="en-US"/>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7099300" y="6245225"/>
            <a:ext cx="2311400" cy="476250"/>
          </a:xfrm>
        </p:spPr>
        <p:txBody>
          <a:bodyPr/>
          <a:lstStyle>
            <a:lvl1pPr>
              <a:defRPr>
                <a:latin typeface="Arial" panose="020B0604020202020204" pitchFamily="34" charset="0"/>
                <a:ea typeface="ＭＳ Ｐゴシック" panose="020B0600070205080204" pitchFamily="50" charset="-128"/>
              </a:defRPr>
            </a:lvl1pPr>
          </a:lstStyle>
          <a:p>
            <a:pPr>
              <a:defRPr/>
            </a:pPr>
            <a:fld id="{B962CA05-B19A-4001-8610-1C71FC72616D}" type="slidenum">
              <a:rPr lang="en-US" altLang="ja-JP"/>
              <a:pPr>
                <a:defRPr/>
              </a:pPr>
              <a:t>‹#›</a:t>
            </a:fld>
            <a:endParaRPr lang="en-US" altLang="ja-JP"/>
          </a:p>
        </p:txBody>
      </p:sp>
    </p:spTree>
    <p:extLst>
      <p:ext uri="{BB962C8B-B14F-4D97-AF65-F5344CB8AC3E}">
        <p14:creationId xmlns:p14="http://schemas.microsoft.com/office/powerpoint/2010/main" val="3147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AFB5FC51-1536-472D-86BA-60A01FDC79CC}" type="slidenum">
              <a:rPr lang="en-US" altLang="ja-JP"/>
              <a:pPr>
                <a:defRPr/>
              </a:pPr>
              <a:t>‹#›</a:t>
            </a:fld>
            <a:endParaRPr lang="en-US" altLang="ja-JP"/>
          </a:p>
        </p:txBody>
      </p:sp>
    </p:spTree>
    <p:extLst>
      <p:ext uri="{BB962C8B-B14F-4D97-AF65-F5344CB8AC3E}">
        <p14:creationId xmlns:p14="http://schemas.microsoft.com/office/powerpoint/2010/main" val="235043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 y="6"/>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6D40C0A0-AD80-4F7E-8DE4-45D8C62B60D9}" type="slidenum">
              <a:rPr lang="en-US" altLang="ja-JP"/>
              <a:pPr>
                <a:defRPr/>
              </a:pPr>
              <a:t>‹#›</a:t>
            </a:fld>
            <a:endParaRPr lang="en-US" altLang="ja-JP"/>
          </a:p>
        </p:txBody>
      </p:sp>
    </p:spTree>
    <p:extLst>
      <p:ext uri="{BB962C8B-B14F-4D97-AF65-F5344CB8AC3E}">
        <p14:creationId xmlns:p14="http://schemas.microsoft.com/office/powerpoint/2010/main" val="298148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D16C073-0166-4BA9-84BF-F740704B5DFF}" type="slidenum">
              <a:rPr lang="en-US" altLang="ja-JP"/>
              <a:pPr>
                <a:defRPr/>
              </a:pPr>
              <a:t>‹#›</a:t>
            </a:fld>
            <a:endParaRPr lang="en-US" altLang="ja-JP"/>
          </a:p>
        </p:txBody>
      </p:sp>
    </p:spTree>
    <p:extLst>
      <p:ext uri="{BB962C8B-B14F-4D97-AF65-F5344CB8AC3E}">
        <p14:creationId xmlns:p14="http://schemas.microsoft.com/office/powerpoint/2010/main" val="93957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661A809-1469-4B5C-9D06-8976E386F069}" type="slidenum">
              <a:rPr lang="en-US" altLang="ja-JP"/>
              <a:pPr>
                <a:defRPr/>
              </a:pPr>
              <a:t>‹#›</a:t>
            </a:fld>
            <a:endParaRPr lang="en-US" altLang="ja-JP"/>
          </a:p>
        </p:txBody>
      </p:sp>
    </p:spTree>
    <p:extLst>
      <p:ext uri="{BB962C8B-B14F-4D97-AF65-F5344CB8AC3E}">
        <p14:creationId xmlns:p14="http://schemas.microsoft.com/office/powerpoint/2010/main" val="168890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B4D39D7-6BEA-4F19-BB0F-C8FBE01EAE83}" type="slidenum">
              <a:rPr lang="en-US" altLang="ja-JP"/>
              <a:pPr>
                <a:defRPr/>
              </a:pPr>
              <a:t>‹#›</a:t>
            </a:fld>
            <a:endParaRPr lang="en-US" altLang="ja-JP"/>
          </a:p>
        </p:txBody>
      </p:sp>
    </p:spTree>
    <p:extLst>
      <p:ext uri="{BB962C8B-B14F-4D97-AF65-F5344CB8AC3E}">
        <p14:creationId xmlns:p14="http://schemas.microsoft.com/office/powerpoint/2010/main" val="3005640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74838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lvl1pPr defTabSz="914400">
              <a:defRPr/>
            </a:lvl1pPr>
          </a:lstStyle>
          <a:p>
            <a:pPr>
              <a:defRPr/>
            </a:pPr>
            <a:endParaRPr lang="en-US" altLang="ja-JP"/>
          </a:p>
        </p:txBody>
      </p:sp>
      <p:sp>
        <p:nvSpPr>
          <p:cNvPr id="8" name="Footer Placeholder 7"/>
          <p:cNvSpPr>
            <a:spLocks noGrp="1"/>
          </p:cNvSpPr>
          <p:nvPr>
            <p:ph type="ftr" sz="quarter" idx="11"/>
          </p:nvPr>
        </p:nvSpPr>
        <p:spPr/>
        <p:txBody>
          <a:bodyPr/>
          <a:lstStyle>
            <a:lvl1pPr defTabSz="914400">
              <a:defRPr/>
            </a:lvl1pPr>
          </a:lstStyle>
          <a:p>
            <a:pPr>
              <a:defRPr/>
            </a:pPr>
            <a:endParaRPr lang="en-US" altLang="ja-JP"/>
          </a:p>
        </p:txBody>
      </p:sp>
      <p:sp>
        <p:nvSpPr>
          <p:cNvPr id="9" name="Slide Number Placeholder 8"/>
          <p:cNvSpPr>
            <a:spLocks noGrp="1"/>
          </p:cNvSpPr>
          <p:nvPr>
            <p:ph type="sldNum" sz="quarter" idx="12"/>
          </p:nvPr>
        </p:nvSpPr>
        <p:spPr/>
        <p:txBody>
          <a:bodyPr/>
          <a:lstStyle>
            <a:lvl1pPr defTabSz="914400">
              <a:defRPr/>
            </a:lvl1pPr>
          </a:lstStyle>
          <a:p>
            <a:pPr>
              <a:defRPr/>
            </a:pPr>
            <a:fld id="{B74FDA16-D3E6-49D9-95B4-26B81FC05E46}" type="slidenum">
              <a:rPr lang="en-US" altLang="ja-JP"/>
              <a:pPr>
                <a:defRPr/>
              </a:pPr>
              <a:t>‹#›</a:t>
            </a:fld>
            <a:endParaRPr lang="en-US" altLang="ja-JP"/>
          </a:p>
        </p:txBody>
      </p:sp>
    </p:spTree>
    <p:extLst>
      <p:ext uri="{BB962C8B-B14F-4D97-AF65-F5344CB8AC3E}">
        <p14:creationId xmlns:p14="http://schemas.microsoft.com/office/powerpoint/2010/main" val="292757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lvl1pPr defTabSz="914400">
              <a:defRPr/>
            </a:lvl1pPr>
          </a:lstStyle>
          <a:p>
            <a:pPr>
              <a:defRPr/>
            </a:pPr>
            <a:endParaRPr lang="en-US" altLang="ja-JP"/>
          </a:p>
        </p:txBody>
      </p:sp>
      <p:sp>
        <p:nvSpPr>
          <p:cNvPr id="4" name="Footer Placeholder 3"/>
          <p:cNvSpPr>
            <a:spLocks noGrp="1"/>
          </p:cNvSpPr>
          <p:nvPr>
            <p:ph type="ftr" sz="quarter" idx="11"/>
          </p:nvPr>
        </p:nvSpPr>
        <p:spPr/>
        <p:txBody>
          <a:bodyPr/>
          <a:lstStyle>
            <a:lvl1pPr defTabSz="914400">
              <a:defRPr/>
            </a:lvl1pPr>
          </a:lstStyle>
          <a:p>
            <a:pPr>
              <a:defRPr/>
            </a:pPr>
            <a:endParaRPr lang="en-US" altLang="ja-JP"/>
          </a:p>
        </p:txBody>
      </p:sp>
      <p:sp>
        <p:nvSpPr>
          <p:cNvPr id="5" name="Slide Number Placeholder 4"/>
          <p:cNvSpPr>
            <a:spLocks noGrp="1"/>
          </p:cNvSpPr>
          <p:nvPr>
            <p:ph type="sldNum" sz="quarter" idx="12"/>
          </p:nvPr>
        </p:nvSpPr>
        <p:spPr/>
        <p:txBody>
          <a:bodyPr/>
          <a:lstStyle>
            <a:lvl1pPr defTabSz="914400">
              <a:defRPr/>
            </a:lvl1pPr>
          </a:lstStyle>
          <a:p>
            <a:pPr>
              <a:defRPr/>
            </a:pPr>
            <a:fld id="{4B8D0AF5-4AC2-49DC-AD79-C6071F79797B}" type="slidenum">
              <a:rPr lang="en-US" altLang="ja-JP"/>
              <a:pPr>
                <a:defRPr/>
              </a:pPr>
              <a:t>‹#›</a:t>
            </a:fld>
            <a:endParaRPr lang="en-US" altLang="ja-JP"/>
          </a:p>
        </p:txBody>
      </p:sp>
    </p:spTree>
    <p:extLst>
      <p:ext uri="{BB962C8B-B14F-4D97-AF65-F5344CB8AC3E}">
        <p14:creationId xmlns:p14="http://schemas.microsoft.com/office/powerpoint/2010/main" val="424752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altLang="ja-JP"/>
          </a:p>
        </p:txBody>
      </p:sp>
      <p:sp>
        <p:nvSpPr>
          <p:cNvPr id="3" name="Footer Placeholder 2"/>
          <p:cNvSpPr>
            <a:spLocks noGrp="1"/>
          </p:cNvSpPr>
          <p:nvPr>
            <p:ph type="ftr" sz="quarter" idx="11"/>
          </p:nvPr>
        </p:nvSpPr>
        <p:spPr/>
        <p:txBody>
          <a:bodyPr/>
          <a:lstStyle>
            <a:lvl1pPr defTabSz="914400">
              <a:defRPr/>
            </a:lvl1pPr>
          </a:lstStyle>
          <a:p>
            <a:pPr>
              <a:defRPr/>
            </a:pPr>
            <a:endParaRPr lang="en-US" altLang="ja-JP"/>
          </a:p>
        </p:txBody>
      </p:sp>
      <p:sp>
        <p:nvSpPr>
          <p:cNvPr id="4" name="Slide Number Placeholder 3"/>
          <p:cNvSpPr>
            <a:spLocks noGrp="1"/>
          </p:cNvSpPr>
          <p:nvPr>
            <p:ph type="sldNum" sz="quarter" idx="12"/>
          </p:nvPr>
        </p:nvSpPr>
        <p:spPr/>
        <p:txBody>
          <a:bodyPr/>
          <a:lstStyle>
            <a:lvl1pPr defTabSz="914400">
              <a:defRPr/>
            </a:lvl1pPr>
          </a:lstStyle>
          <a:p>
            <a:pPr>
              <a:defRPr/>
            </a:pPr>
            <a:fld id="{FF31CA57-897B-4095-AC2F-C4A8BBB9D4EA}" type="slidenum">
              <a:rPr lang="en-US" altLang="ja-JP"/>
              <a:pPr>
                <a:defRPr/>
              </a:pPr>
              <a:t>‹#›</a:t>
            </a:fld>
            <a:endParaRPr lang="en-US" altLang="ja-JP"/>
          </a:p>
        </p:txBody>
      </p:sp>
    </p:spTree>
    <p:extLst>
      <p:ext uri="{BB962C8B-B14F-4D97-AF65-F5344CB8AC3E}">
        <p14:creationId xmlns:p14="http://schemas.microsoft.com/office/powerpoint/2010/main" val="187512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8CA0B0BB-9CAF-49F9-A4CB-05685EA9A17E}" type="slidenum">
              <a:rPr lang="en-US" altLang="ja-JP"/>
              <a:pPr>
                <a:defRPr/>
              </a:pPr>
              <a:t>‹#›</a:t>
            </a:fld>
            <a:endParaRPr lang="en-US" altLang="ja-JP"/>
          </a:p>
        </p:txBody>
      </p:sp>
    </p:spTree>
    <p:extLst>
      <p:ext uri="{BB962C8B-B14F-4D97-AF65-F5344CB8AC3E}">
        <p14:creationId xmlns:p14="http://schemas.microsoft.com/office/powerpoint/2010/main" val="107523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0B3D6FE-5616-4FD3-8B33-547B7129C0F6}" type="slidenum">
              <a:rPr lang="en-US" altLang="ja-JP"/>
              <a:pPr>
                <a:defRPr/>
              </a:pPr>
              <a:t>‹#›</a:t>
            </a:fld>
            <a:endParaRPr lang="en-US" altLang="ja-JP"/>
          </a:p>
        </p:txBody>
      </p:sp>
    </p:spTree>
    <p:extLst>
      <p:ext uri="{BB962C8B-B14F-4D97-AF65-F5344CB8AC3E}">
        <p14:creationId xmlns:p14="http://schemas.microsoft.com/office/powerpoint/2010/main" val="3732476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C5949051-E071-481B-86C6-35F36749FDF2}" type="slidenum">
              <a:rPr lang="en-US" altLang="ja-JP"/>
              <a:pPr>
                <a:defRPr/>
              </a:pPr>
              <a:t>‹#›</a:t>
            </a:fld>
            <a:endParaRPr lang="en-US" altLang="ja-JP"/>
          </a:p>
        </p:txBody>
      </p:sp>
    </p:spTree>
    <p:extLst>
      <p:ext uri="{BB962C8B-B14F-4D97-AF65-F5344CB8AC3E}">
        <p14:creationId xmlns:p14="http://schemas.microsoft.com/office/powerpoint/2010/main" val="787339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08636E54-9064-430D-A777-A443CE07E9E3}" type="slidenum">
              <a:rPr lang="en-US" altLang="ja-JP"/>
              <a:pPr>
                <a:defRPr/>
              </a:pPr>
              <a:t>‹#›</a:t>
            </a:fld>
            <a:endParaRPr lang="en-US" altLang="ja-JP"/>
          </a:p>
        </p:txBody>
      </p:sp>
    </p:spTree>
    <p:extLst>
      <p:ext uri="{BB962C8B-B14F-4D97-AF65-F5344CB8AC3E}">
        <p14:creationId xmlns:p14="http://schemas.microsoft.com/office/powerpoint/2010/main" val="305960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BA0A3B26-601C-49A1-BF68-351F05B257D7}" type="slidenum">
              <a:rPr lang="en-US" altLang="ja-JP"/>
              <a:pPr>
                <a:defRPr/>
              </a:pPr>
              <a:t>‹#›</a:t>
            </a:fld>
            <a:endParaRPr lang="en-US" altLang="ja-JP"/>
          </a:p>
        </p:txBody>
      </p:sp>
    </p:spTree>
    <p:extLst>
      <p:ext uri="{BB962C8B-B14F-4D97-AF65-F5344CB8AC3E}">
        <p14:creationId xmlns:p14="http://schemas.microsoft.com/office/powerpoint/2010/main" val="93741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64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300478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503026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802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86037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1017347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E5C0FC85-6F18-4952-BB75-1BF9EA2C2796}" type="slidenum">
              <a:rPr lang="en-US" altLang="ja-JP"/>
              <a:pPr>
                <a:defRPr/>
              </a:pPr>
              <a:t>‹#›</a:t>
            </a:fld>
            <a:endParaRPr lang="en-US" altLang="ja-JP"/>
          </a:p>
        </p:txBody>
      </p:sp>
    </p:spTree>
    <p:extLst>
      <p:ext uri="{BB962C8B-B14F-4D97-AF65-F5344CB8AC3E}">
        <p14:creationId xmlns:p14="http://schemas.microsoft.com/office/powerpoint/2010/main" val="276116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277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534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948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541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1046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006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13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6747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42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19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1"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5CA38DE7-D37B-432B-8BBC-31C0634E5BBD}" type="slidenum">
              <a:rPr lang="en-US" altLang="ja-JP"/>
              <a:pPr>
                <a:defRPr/>
              </a:pPr>
              <a:t>‹#›</a:t>
            </a:fld>
            <a:endParaRPr lang="en-US" altLang="ja-JP"/>
          </a:p>
        </p:txBody>
      </p:sp>
    </p:spTree>
    <p:extLst>
      <p:ext uri="{BB962C8B-B14F-4D97-AF65-F5344CB8AC3E}">
        <p14:creationId xmlns:p14="http://schemas.microsoft.com/office/powerpoint/2010/main" val="2565636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1" name="Rectangle 5"/>
          <p:cNvSpPr>
            <a:spLocks noGrp="1" noChangeArrowheads="1"/>
          </p:cNvSpPr>
          <p:nvPr>
            <p:ph type="sldNum" sz="quarter" idx="12"/>
          </p:nvPr>
        </p:nvSpPr>
        <p:spPr>
          <a:ln/>
        </p:spPr>
        <p:txBody>
          <a:bodyPr/>
          <a:lstStyle>
            <a:lvl1pPr>
              <a:defRPr/>
            </a:lvl1pPr>
          </a:lstStyle>
          <a:p>
            <a:pPr>
              <a:defRPr/>
            </a:pPr>
            <a:fld id="{8F1DE248-E428-470F-B10C-0939197AFD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7318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050" name="グループ化 93"/>
          <p:cNvGrpSpPr>
            <a:grpSpLocks noChangeAspect="1"/>
          </p:cNvGrpSpPr>
          <p:nvPr userDrawn="1"/>
        </p:nvGrpSpPr>
        <p:grpSpPr>
          <a:xfrm>
            <a:off x="251520" y="6076961"/>
            <a:ext cx="1395847" cy="418881"/>
            <a:chOff x="4624168" y="4098236"/>
            <a:chExt cx="2957141" cy="819150"/>
          </a:xfrm>
        </p:grpSpPr>
        <p:sp>
          <p:nvSpPr>
            <p:cNvPr id="1051"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52"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53"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54"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55"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56"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57"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58"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59"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60"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61"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62"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63"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grpSp>
        <p:nvGrpSpPr>
          <p:cNvPr id="1064" name="グループ化 107"/>
          <p:cNvGrpSpPr/>
          <p:nvPr userDrawn="1"/>
        </p:nvGrpSpPr>
        <p:grpSpPr>
          <a:xfrm>
            <a:off x="0" y="6589649"/>
            <a:ext cx="9906000" cy="270000"/>
            <a:chOff x="0" y="6589649"/>
            <a:chExt cx="10731500" cy="270000"/>
          </a:xfrm>
        </p:grpSpPr>
        <p:sp>
          <p:nvSpPr>
            <p:cNvPr id="1065" name="正方形/長方形 108"/>
            <p:cNvSpPr/>
            <p:nvPr userDrawn="1"/>
          </p:nvSpPr>
          <p:spPr>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066" name="グループ化 109"/>
            <p:cNvGrpSpPr/>
            <p:nvPr userDrawn="1"/>
          </p:nvGrpSpPr>
          <p:grpSpPr>
            <a:xfrm>
              <a:off x="918000" y="6624000"/>
              <a:ext cx="5180400" cy="150760"/>
              <a:chOff x="918000" y="6660000"/>
              <a:chExt cx="5180400" cy="150760"/>
            </a:xfrm>
          </p:grpSpPr>
          <p:grpSp>
            <p:nvGrpSpPr>
              <p:cNvPr id="1067" name="グループ化 110"/>
              <p:cNvGrpSpPr>
                <a:grpSpLocks noChangeAspect="1"/>
              </p:cNvGrpSpPr>
              <p:nvPr userDrawn="1"/>
            </p:nvGrpSpPr>
            <p:grpSpPr>
              <a:xfrm>
                <a:off x="918000" y="6668107"/>
                <a:ext cx="1368000" cy="142653"/>
                <a:chOff x="416496" y="5492911"/>
                <a:chExt cx="3254892" cy="339414"/>
              </a:xfrm>
            </p:grpSpPr>
            <p:sp>
              <p:nvSpPr>
                <p:cNvPr id="1068" name="フリーフォーム: 図形 6"/>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solidFill>
                  <a:schemeClr val="bg1"/>
                </a:solidFill>
                <a:ln w="9525" cap="flat">
                  <a:noFill/>
                  <a:prstDash val="solid"/>
                  <a:miter/>
                </a:ln>
              </p:spPr>
              <p:txBody>
                <a:bodyPr rtlCol="0" anchor="ctr"/>
                <a:lstStyle/>
                <a:p>
                  <a:endParaRPr lang="ja-JP" altLang="en-US"/>
                </a:p>
              </p:txBody>
            </p:sp>
            <p:sp>
              <p:nvSpPr>
                <p:cNvPr id="1069" name="フリーフォーム: 図形 7"/>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solidFill>
                  <a:schemeClr val="bg1"/>
                </a:solidFill>
                <a:ln w="9525" cap="flat">
                  <a:noFill/>
                  <a:prstDash val="solid"/>
                  <a:miter/>
                </a:ln>
              </p:spPr>
              <p:txBody>
                <a:bodyPr rtlCol="0" anchor="ctr"/>
                <a:lstStyle/>
                <a:p>
                  <a:endParaRPr lang="ja-JP" altLang="en-US"/>
                </a:p>
              </p:txBody>
            </p:sp>
            <p:sp>
              <p:nvSpPr>
                <p:cNvPr id="1070" name="フリーフォーム: 図形 22"/>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solidFill>
                  <a:schemeClr val="bg1"/>
                </a:solidFill>
                <a:ln w="9525" cap="flat">
                  <a:noFill/>
                  <a:prstDash val="solid"/>
                  <a:miter/>
                </a:ln>
              </p:spPr>
              <p:txBody>
                <a:bodyPr rtlCol="0" anchor="ctr"/>
                <a:lstStyle/>
                <a:p>
                  <a:endParaRPr lang="ja-JP" altLang="en-US"/>
                </a:p>
              </p:txBody>
            </p:sp>
            <p:sp>
              <p:nvSpPr>
                <p:cNvPr id="1071" name="フリーフォーム: 図形 23"/>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solidFill>
                  <a:schemeClr val="bg1"/>
                </a:solidFill>
                <a:ln w="9525" cap="flat">
                  <a:noFill/>
                  <a:prstDash val="solid"/>
                  <a:miter/>
                </a:ln>
              </p:spPr>
              <p:txBody>
                <a:bodyPr rtlCol="0" anchor="ctr"/>
                <a:lstStyle/>
                <a:p>
                  <a:endParaRPr lang="ja-JP" altLang="en-US"/>
                </a:p>
              </p:txBody>
            </p:sp>
            <p:sp>
              <p:nvSpPr>
                <p:cNvPr id="1072" name="フリーフォーム: 図形 24"/>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solidFill>
                  <a:schemeClr val="bg1"/>
                </a:solidFill>
                <a:ln w="9525" cap="flat">
                  <a:noFill/>
                  <a:prstDash val="solid"/>
                  <a:miter/>
                </a:ln>
              </p:spPr>
              <p:txBody>
                <a:bodyPr rtlCol="0" anchor="ctr"/>
                <a:lstStyle/>
                <a:p>
                  <a:endParaRPr lang="ja-JP" altLang="en-US"/>
                </a:p>
              </p:txBody>
            </p:sp>
            <p:sp>
              <p:nvSpPr>
                <p:cNvPr id="1073" name="フリーフォーム: 図形 25"/>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solidFill>
                  <a:schemeClr val="bg1"/>
                </a:solidFill>
                <a:ln w="9525" cap="flat">
                  <a:noFill/>
                  <a:prstDash val="solid"/>
                  <a:miter/>
                </a:ln>
              </p:spPr>
              <p:txBody>
                <a:bodyPr rtlCol="0" anchor="ctr"/>
                <a:lstStyle/>
                <a:p>
                  <a:endParaRPr lang="ja-JP" altLang="en-US"/>
                </a:p>
              </p:txBody>
            </p:sp>
            <p:sp>
              <p:nvSpPr>
                <p:cNvPr id="1074" name="フリーフォーム: 図形 26"/>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solidFill>
                  <a:schemeClr val="bg1"/>
                </a:solidFill>
                <a:ln w="9525" cap="flat">
                  <a:noFill/>
                  <a:prstDash val="solid"/>
                  <a:miter/>
                </a:ln>
              </p:spPr>
              <p:txBody>
                <a:bodyPr rtlCol="0" anchor="ctr"/>
                <a:lstStyle/>
                <a:p>
                  <a:endParaRPr lang="ja-JP" altLang="en-US"/>
                </a:p>
              </p:txBody>
            </p:sp>
            <p:sp>
              <p:nvSpPr>
                <p:cNvPr id="1075" name="フリーフォーム: 図形 27"/>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solidFill>
                  <a:schemeClr val="bg1"/>
                </a:solidFill>
                <a:ln w="9525" cap="flat">
                  <a:noFill/>
                  <a:prstDash val="solid"/>
                  <a:miter/>
                </a:ln>
              </p:spPr>
              <p:txBody>
                <a:bodyPr rtlCol="0" anchor="ctr"/>
                <a:lstStyle/>
                <a:p>
                  <a:endParaRPr lang="ja-JP" altLang="en-US"/>
                </a:p>
              </p:txBody>
            </p:sp>
            <p:sp>
              <p:nvSpPr>
                <p:cNvPr id="1076" name="フリーフォーム: 図形 28"/>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77" name="フリーフォーム: 図形 29"/>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solidFill>
                  <a:schemeClr val="bg1"/>
                </a:solidFill>
                <a:ln w="9525" cap="flat">
                  <a:noFill/>
                  <a:prstDash val="solid"/>
                  <a:miter/>
                </a:ln>
              </p:spPr>
              <p:txBody>
                <a:bodyPr rtlCol="0" anchor="ctr"/>
                <a:lstStyle/>
                <a:p>
                  <a:endParaRPr lang="ja-JP" altLang="en-US"/>
                </a:p>
              </p:txBody>
            </p:sp>
            <p:sp>
              <p:nvSpPr>
                <p:cNvPr id="1078" name="フリーフォーム: 図形 30"/>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solidFill>
                  <a:schemeClr val="bg1"/>
                </a:solidFill>
                <a:ln w="9525" cap="flat">
                  <a:noFill/>
                  <a:prstDash val="solid"/>
                  <a:miter/>
                </a:ln>
              </p:spPr>
              <p:txBody>
                <a:bodyPr rtlCol="0" anchor="ctr"/>
                <a:lstStyle/>
                <a:p>
                  <a:endParaRPr lang="ja-JP" altLang="en-US"/>
                </a:p>
              </p:txBody>
            </p:sp>
            <p:sp>
              <p:nvSpPr>
                <p:cNvPr id="1079" name="フリーフォーム: 図形 31"/>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0" name="フリーフォーム: 図形 32"/>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solidFill>
                  <a:schemeClr val="bg1"/>
                </a:solidFill>
                <a:ln w="9525" cap="flat">
                  <a:noFill/>
                  <a:prstDash val="solid"/>
                  <a:miter/>
                </a:ln>
              </p:spPr>
              <p:txBody>
                <a:bodyPr rtlCol="0" anchor="ctr"/>
                <a:lstStyle/>
                <a:p>
                  <a:endParaRPr lang="ja-JP" altLang="en-US"/>
                </a:p>
              </p:txBody>
            </p:sp>
            <p:sp>
              <p:nvSpPr>
                <p:cNvPr id="1081" name="フリーフォーム: 図形 33"/>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solidFill>
                  <a:schemeClr val="bg1"/>
                </a:solidFill>
                <a:ln w="9525" cap="flat">
                  <a:noFill/>
                  <a:prstDash val="solid"/>
                  <a:miter/>
                </a:ln>
              </p:spPr>
              <p:txBody>
                <a:bodyPr rtlCol="0" anchor="ctr"/>
                <a:lstStyle/>
                <a:p>
                  <a:endParaRPr lang="ja-JP" altLang="en-US"/>
                </a:p>
              </p:txBody>
            </p:sp>
            <p:sp>
              <p:nvSpPr>
                <p:cNvPr id="1082" name="フリーフォーム: 図形 34"/>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solidFill>
                  <a:schemeClr val="bg1"/>
                </a:solidFill>
                <a:ln w="9525" cap="flat">
                  <a:noFill/>
                  <a:prstDash val="solid"/>
                  <a:miter/>
                </a:ln>
              </p:spPr>
              <p:txBody>
                <a:bodyPr rtlCol="0" anchor="ctr"/>
                <a:lstStyle/>
                <a:p>
                  <a:endParaRPr lang="ja-JP" altLang="en-US"/>
                </a:p>
              </p:txBody>
            </p:sp>
            <p:sp>
              <p:nvSpPr>
                <p:cNvPr id="1083" name="フリーフォーム: 図形 35"/>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4" name="フリーフォーム: 図形 36"/>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solidFill>
                  <a:schemeClr val="bg1"/>
                </a:solidFill>
                <a:ln w="9525" cap="flat">
                  <a:noFill/>
                  <a:prstDash val="solid"/>
                  <a:miter/>
                </a:ln>
              </p:spPr>
              <p:txBody>
                <a:bodyPr rtlCol="0" anchor="ctr"/>
                <a:lstStyle/>
                <a:p>
                  <a:endParaRPr lang="ja-JP" altLang="en-US"/>
                </a:p>
              </p:txBody>
            </p:sp>
            <p:sp>
              <p:nvSpPr>
                <p:cNvPr id="1085" name="フリーフォーム: 図形 37"/>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solidFill>
                  <a:schemeClr val="bg1"/>
                </a:solidFill>
                <a:ln w="9525" cap="flat">
                  <a:noFill/>
                  <a:prstDash val="solid"/>
                  <a:miter/>
                </a:ln>
              </p:spPr>
              <p:txBody>
                <a:bodyPr rtlCol="0" anchor="ctr"/>
                <a:lstStyle/>
                <a:p>
                  <a:endParaRPr lang="ja-JP" altLang="en-US"/>
                </a:p>
              </p:txBody>
            </p:sp>
          </p:grpSp>
          <p:grpSp>
            <p:nvGrpSpPr>
              <p:cNvPr id="1086" name="グループ化 111"/>
              <p:cNvGrpSpPr>
                <a:grpSpLocks noChangeAspect="1"/>
              </p:cNvGrpSpPr>
              <p:nvPr userDrawn="1"/>
            </p:nvGrpSpPr>
            <p:grpSpPr>
              <a:xfrm>
                <a:off x="2534400" y="6660000"/>
                <a:ext cx="3564000" cy="150760"/>
                <a:chOff x="427811" y="5856214"/>
                <a:chExt cx="3229242" cy="136598"/>
              </a:xfrm>
            </p:grpSpPr>
            <p:sp>
              <p:nvSpPr>
                <p:cNvPr id="1087" name="フリーフォーム: 図形 38"/>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88" name="フリーフォーム: 図形 39"/>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solidFill>
                  <a:schemeClr val="bg1"/>
                </a:solidFill>
                <a:ln w="9525" cap="flat">
                  <a:noFill/>
                  <a:prstDash val="solid"/>
                  <a:miter/>
                </a:ln>
              </p:spPr>
              <p:txBody>
                <a:bodyPr rtlCol="0" anchor="ctr"/>
                <a:lstStyle/>
                <a:p>
                  <a:endParaRPr lang="ja-JP" altLang="en-US"/>
                </a:p>
              </p:txBody>
            </p:sp>
            <p:sp>
              <p:nvSpPr>
                <p:cNvPr id="1089" name="フリーフォーム: 図形 40"/>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0" name="フリーフォーム: 図形 41"/>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091" name="フリーフォーム: 図形 42"/>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solidFill>
                  <a:schemeClr val="bg1"/>
                </a:solidFill>
                <a:ln w="9525" cap="flat">
                  <a:noFill/>
                  <a:prstDash val="solid"/>
                  <a:miter/>
                </a:ln>
              </p:spPr>
              <p:txBody>
                <a:bodyPr rtlCol="0" anchor="ctr"/>
                <a:lstStyle/>
                <a:p>
                  <a:endParaRPr lang="ja-JP" altLang="en-US"/>
                </a:p>
              </p:txBody>
            </p:sp>
            <p:sp>
              <p:nvSpPr>
                <p:cNvPr id="1092" name="フリーフォーム: 図形 43"/>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093" name="フリーフォーム: 図形 44"/>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4" name="フリーフォーム: 図形 45"/>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solidFill>
                  <a:schemeClr val="bg1"/>
                </a:solidFill>
                <a:ln w="9525" cap="flat">
                  <a:noFill/>
                  <a:prstDash val="solid"/>
                  <a:miter/>
                </a:ln>
              </p:spPr>
              <p:txBody>
                <a:bodyPr rtlCol="0" anchor="ctr"/>
                <a:lstStyle/>
                <a:p>
                  <a:endParaRPr lang="ja-JP" altLang="en-US"/>
                </a:p>
              </p:txBody>
            </p:sp>
            <p:sp>
              <p:nvSpPr>
                <p:cNvPr id="1095" name="フリーフォーム: 図形 46"/>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solidFill>
                  <a:schemeClr val="bg1"/>
                </a:solidFill>
                <a:ln w="9525" cap="flat">
                  <a:noFill/>
                  <a:prstDash val="solid"/>
                  <a:miter/>
                </a:ln>
              </p:spPr>
              <p:txBody>
                <a:bodyPr rtlCol="0" anchor="ctr"/>
                <a:lstStyle/>
                <a:p>
                  <a:endParaRPr lang="ja-JP" altLang="en-US"/>
                </a:p>
              </p:txBody>
            </p:sp>
            <p:sp>
              <p:nvSpPr>
                <p:cNvPr id="1096" name="フリーフォーム: 図形 47"/>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097" name="フリーフォーム: 図形 48"/>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98" name="フリーフォーム: 図形 49"/>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solidFill>
                  <a:schemeClr val="bg1"/>
                </a:solidFill>
                <a:ln w="9525" cap="flat">
                  <a:noFill/>
                  <a:prstDash val="solid"/>
                  <a:miter/>
                </a:ln>
              </p:spPr>
              <p:txBody>
                <a:bodyPr rtlCol="0" anchor="ctr"/>
                <a:lstStyle/>
                <a:p>
                  <a:endParaRPr lang="ja-JP" altLang="en-US"/>
                </a:p>
              </p:txBody>
            </p:sp>
            <p:sp>
              <p:nvSpPr>
                <p:cNvPr id="1099" name="フリーフォーム: 図形 50"/>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0" name="フリーフォーム: 図形 51"/>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solidFill>
                  <a:schemeClr val="bg1"/>
                </a:solidFill>
                <a:ln w="9525" cap="flat">
                  <a:noFill/>
                  <a:prstDash val="solid"/>
                  <a:miter/>
                </a:ln>
              </p:spPr>
              <p:txBody>
                <a:bodyPr rtlCol="0" anchor="ctr"/>
                <a:lstStyle/>
                <a:p>
                  <a:endParaRPr lang="ja-JP" altLang="en-US"/>
                </a:p>
              </p:txBody>
            </p:sp>
            <p:sp>
              <p:nvSpPr>
                <p:cNvPr id="1101" name="フリーフォーム: 図形 52"/>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02" name="フリーフォーム: 図形 53"/>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103" name="フリーフォーム: 図形 54"/>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4" name="フリーフォーム: 図形 55"/>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105" name="フリーフォーム: 図形 56"/>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6" name="フリーフォーム: 図形 57"/>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solidFill>
                  <a:schemeClr val="bg1"/>
                </a:solidFill>
                <a:ln w="9525" cap="flat">
                  <a:noFill/>
                  <a:prstDash val="solid"/>
                  <a:miter/>
                </a:ln>
              </p:spPr>
              <p:txBody>
                <a:bodyPr rtlCol="0" anchor="ctr"/>
                <a:lstStyle/>
                <a:p>
                  <a:endParaRPr lang="ja-JP" altLang="en-US"/>
                </a:p>
              </p:txBody>
            </p:sp>
            <p:sp>
              <p:nvSpPr>
                <p:cNvPr id="1107" name="フリーフォーム: 図形 58"/>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08" name="フリーフォーム: 図形 59"/>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solidFill>
                  <a:schemeClr val="bg1"/>
                </a:solidFill>
                <a:ln w="9525" cap="flat">
                  <a:noFill/>
                  <a:prstDash val="solid"/>
                  <a:miter/>
                </a:ln>
              </p:spPr>
              <p:txBody>
                <a:bodyPr rtlCol="0" anchor="ctr"/>
                <a:lstStyle/>
                <a:p>
                  <a:endParaRPr lang="ja-JP" altLang="en-US"/>
                </a:p>
              </p:txBody>
            </p:sp>
            <p:sp>
              <p:nvSpPr>
                <p:cNvPr id="1109" name="フリーフォーム: 図形 60"/>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0" name="フリーフォーム: 図形 61"/>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1" name="フリーフォーム: 図形 62"/>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solidFill>
                  <a:schemeClr val="bg1"/>
                </a:solidFill>
                <a:ln w="9525" cap="flat">
                  <a:noFill/>
                  <a:prstDash val="solid"/>
                  <a:miter/>
                </a:ln>
              </p:spPr>
              <p:txBody>
                <a:bodyPr rtlCol="0" anchor="ctr"/>
                <a:lstStyle/>
                <a:p>
                  <a:endParaRPr lang="ja-JP" altLang="en-US"/>
                </a:p>
              </p:txBody>
            </p:sp>
            <p:sp>
              <p:nvSpPr>
                <p:cNvPr id="1112" name="フリーフォーム: 図形 63"/>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13" name="フリーフォーム: 図形 64"/>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4" name="フリーフォーム: 図形 65"/>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5" name="フリーフォーム: 図形 66"/>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solidFill>
                  <a:schemeClr val="bg1"/>
                </a:solidFill>
                <a:ln w="9525" cap="flat">
                  <a:noFill/>
                  <a:prstDash val="solid"/>
                  <a:miter/>
                </a:ln>
              </p:spPr>
              <p:txBody>
                <a:bodyPr rtlCol="0" anchor="ctr"/>
                <a:lstStyle/>
                <a:p>
                  <a:endParaRPr lang="ja-JP" altLang="en-US"/>
                </a:p>
              </p:txBody>
            </p:sp>
            <p:sp>
              <p:nvSpPr>
                <p:cNvPr id="1116" name="フリーフォーム: 図形 67"/>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17" name="フリーフォーム: 図形 68"/>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solidFill>
                  <a:schemeClr val="bg1"/>
                </a:solidFill>
                <a:ln w="9525" cap="flat">
                  <a:noFill/>
                  <a:prstDash val="solid"/>
                  <a:miter/>
                </a:ln>
              </p:spPr>
              <p:txBody>
                <a:bodyPr rtlCol="0" anchor="ctr"/>
                <a:lstStyle/>
                <a:p>
                  <a:endParaRPr lang="ja-JP" altLang="en-US"/>
                </a:p>
              </p:txBody>
            </p:sp>
            <p:sp>
              <p:nvSpPr>
                <p:cNvPr id="1118" name="フリーフォーム: 図形 69"/>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9" name="フリーフォーム: 図形 70"/>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solidFill>
                  <a:schemeClr val="bg1"/>
                </a:solidFill>
                <a:ln w="9525" cap="flat">
                  <a:noFill/>
                  <a:prstDash val="solid"/>
                  <a:miter/>
                </a:ln>
              </p:spPr>
              <p:txBody>
                <a:bodyPr rtlCol="0" anchor="ctr"/>
                <a:lstStyle/>
                <a:p>
                  <a:endParaRPr lang="ja-JP" altLang="en-US"/>
                </a:p>
              </p:txBody>
            </p:sp>
            <p:sp>
              <p:nvSpPr>
                <p:cNvPr id="1120" name="フリーフォーム: 図形 71"/>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1" name="フリーフォーム: 図形 72"/>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22" name="フリーフォーム: 図形 73"/>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solidFill>
                  <a:schemeClr val="bg1"/>
                </a:solidFill>
                <a:ln w="9525" cap="flat">
                  <a:noFill/>
                  <a:prstDash val="solid"/>
                  <a:miter/>
                </a:ln>
              </p:spPr>
              <p:txBody>
                <a:bodyPr rtlCol="0" anchor="ctr"/>
                <a:lstStyle/>
                <a:p>
                  <a:endParaRPr lang="ja-JP" altLang="en-US"/>
                </a:p>
              </p:txBody>
            </p:sp>
            <p:sp>
              <p:nvSpPr>
                <p:cNvPr id="1123" name="フリーフォーム: 図形 74"/>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24" name="フリーフォーム: 図形 75"/>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5" name="フリーフォーム: 図形 76"/>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26" name="フリーフォーム: 図形 77"/>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solidFill>
                  <a:schemeClr val="bg1"/>
                </a:solidFill>
                <a:ln w="9525" cap="flat">
                  <a:noFill/>
                  <a:prstDash val="solid"/>
                  <a:miter/>
                </a:ln>
              </p:spPr>
              <p:txBody>
                <a:bodyPr rtlCol="0" anchor="ctr"/>
                <a:lstStyle/>
                <a:p>
                  <a:endParaRPr lang="ja-JP" altLang="en-US"/>
                </a:p>
              </p:txBody>
            </p:sp>
            <p:sp>
              <p:nvSpPr>
                <p:cNvPr id="1127" name="フリーフォーム: 図形 78"/>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8" name="フリーフォーム: 図形 79"/>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solidFill>
                  <a:schemeClr val="bg1"/>
                </a:solidFill>
                <a:ln w="9525" cap="flat">
                  <a:noFill/>
                  <a:prstDash val="solid"/>
                  <a:miter/>
                </a:ln>
              </p:spPr>
              <p:txBody>
                <a:bodyPr rtlCol="0" anchor="ctr"/>
                <a:lstStyle/>
                <a:p>
                  <a:endParaRPr lang="ja-JP" altLang="en-US"/>
                </a:p>
              </p:txBody>
            </p:sp>
            <p:sp>
              <p:nvSpPr>
                <p:cNvPr id="1129" name="フリーフォーム: 図形 80"/>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solidFill>
                  <a:schemeClr val="bg1"/>
                </a:solidFill>
                <a:ln w="9525" cap="flat">
                  <a:noFill/>
                  <a:prstDash val="solid"/>
                  <a:miter/>
                </a:ln>
              </p:spPr>
              <p:txBody>
                <a:bodyPr rtlCol="0" anchor="ctr"/>
                <a:lstStyle/>
                <a:p>
                  <a:endParaRPr lang="ja-JP" altLang="en-US"/>
                </a:p>
              </p:txBody>
            </p:sp>
            <p:sp>
              <p:nvSpPr>
                <p:cNvPr id="1130" name="フリーフォーム: 図形 81"/>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31" name="フリーフォーム: 図形 82"/>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32" name="フリーフォーム: 図形 83"/>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33" name="フリーフォーム: 図形 84"/>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134" name="フリーフォーム: 図形 85"/>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35" name="フリーフォーム: 図形 86"/>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grpSp>
        </p:grpSp>
      </p:grpSp>
      <p:sp>
        <p:nvSpPr>
          <p:cNvPr id="1136"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1137"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1138" name="Rectangle 5"/>
          <p:cNvSpPr>
            <a:spLocks noGrp="1" noChangeArrowheads="1"/>
          </p:cNvSpPr>
          <p:nvPr>
            <p:ph type="dt" sz="half" idx="2"/>
          </p:nvPr>
        </p:nvSpPr>
        <p:spPr/>
        <p:txBody>
          <a:bodyPr/>
          <a:lstStyle>
            <a:lvl1pPr>
              <a:defRPr/>
            </a:lvl1pPr>
          </a:lstStyle>
          <a:p>
            <a:endParaRPr lang="en-US" altLang="ja-JP"/>
          </a:p>
        </p:txBody>
      </p:sp>
      <p:sp>
        <p:nvSpPr>
          <p:cNvPr id="1139" name="Rectangle 6"/>
          <p:cNvSpPr>
            <a:spLocks noGrp="1" noChangeArrowheads="1"/>
          </p:cNvSpPr>
          <p:nvPr>
            <p:ph type="ftr" sz="quarter" idx="3"/>
          </p:nvPr>
        </p:nvSpPr>
        <p:spPr/>
        <p:txBody>
          <a:bodyPr/>
          <a:lstStyle>
            <a:lvl1pPr>
              <a:defRPr/>
            </a:lvl1pPr>
          </a:lstStyle>
          <a:p>
            <a:endParaRPr lang="en-US" altLang="ja-JP"/>
          </a:p>
        </p:txBody>
      </p:sp>
      <p:sp>
        <p:nvSpPr>
          <p:cNvPr id="1140"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a:p>
        </p:txBody>
      </p:sp>
      <p:sp>
        <p:nvSpPr>
          <p:cNvPr id="1141"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p>
            <a:endParaRPr lang="ja-JP" altLang="en-US"/>
          </a:p>
        </p:txBody>
      </p:sp>
    </p:spTree>
    <p:extLst>
      <p:ext uri="{BB962C8B-B14F-4D97-AF65-F5344CB8AC3E}">
        <p14:creationId xmlns:p14="http://schemas.microsoft.com/office/powerpoint/2010/main" val="31435117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3" name="タイトル 1"/>
          <p:cNvSpPr>
            <a:spLocks noGrp="1"/>
          </p:cNvSpPr>
          <p:nvPr>
            <p:ph type="title"/>
          </p:nvPr>
        </p:nvSpPr>
        <p:spPr/>
        <p:txBody>
          <a:bodyPr/>
          <a:lstStyle/>
          <a:p>
            <a:r>
              <a:rPr lang="ja-JP" altLang="en-US"/>
              <a:t>マスター タイトルの書式設定</a:t>
            </a:r>
          </a:p>
        </p:txBody>
      </p:sp>
      <p:sp>
        <p:nvSpPr>
          <p:cNvPr id="114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5" name="日付プレースホルダー 3"/>
          <p:cNvSpPr>
            <a:spLocks noGrp="1"/>
          </p:cNvSpPr>
          <p:nvPr>
            <p:ph type="dt" sz="half" idx="10"/>
          </p:nvPr>
        </p:nvSpPr>
        <p:spPr/>
        <p:txBody>
          <a:bodyPr/>
          <a:lstStyle>
            <a:lvl1pPr>
              <a:defRPr/>
            </a:lvl1pPr>
          </a:lstStyle>
          <a:p>
            <a:endParaRPr lang="en-US" altLang="ja-JP"/>
          </a:p>
        </p:txBody>
      </p:sp>
      <p:sp>
        <p:nvSpPr>
          <p:cNvPr id="1146" name="フッター プレースホルダー 4"/>
          <p:cNvSpPr>
            <a:spLocks noGrp="1"/>
          </p:cNvSpPr>
          <p:nvPr>
            <p:ph type="ftr" sz="quarter" idx="11"/>
          </p:nvPr>
        </p:nvSpPr>
        <p:spPr/>
        <p:txBody>
          <a:bodyPr/>
          <a:lstStyle>
            <a:lvl1pPr>
              <a:defRPr/>
            </a:lvl1pPr>
          </a:lstStyle>
          <a:p>
            <a:endParaRPr lang="en-US" altLang="ja-JP"/>
          </a:p>
        </p:txBody>
      </p:sp>
      <p:sp>
        <p:nvSpPr>
          <p:cNvPr id="1147"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a:p>
        </p:txBody>
      </p:sp>
    </p:spTree>
    <p:extLst>
      <p:ext uri="{BB962C8B-B14F-4D97-AF65-F5344CB8AC3E}">
        <p14:creationId xmlns:p14="http://schemas.microsoft.com/office/powerpoint/2010/main" val="35334706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151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4125858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13600751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336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697818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343485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18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3"/>
            <a:ext cx="4376738"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90399676-3BFA-41BF-80C4-D49D8C1015D0}" type="slidenum">
              <a:rPr lang="en-US" altLang="ja-JP"/>
              <a:pPr>
                <a:defRPr/>
              </a:pPr>
              <a:t>‹#›</a:t>
            </a:fld>
            <a:endParaRPr lang="en-US" altLang="ja-JP"/>
          </a:p>
        </p:txBody>
      </p:sp>
    </p:spTree>
    <p:extLst>
      <p:ext uri="{BB962C8B-B14F-4D97-AF65-F5344CB8AC3E}">
        <p14:creationId xmlns:p14="http://schemas.microsoft.com/office/powerpoint/2010/main" val="2601344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2474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4476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3402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375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3846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509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8542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530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6963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15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04234102-2F71-479D-801A-718A2958BBDB}" type="slidenum">
              <a:rPr lang="en-US" altLang="ja-JP"/>
              <a:pPr>
                <a:defRPr/>
              </a:pPr>
              <a:t>‹#›</a:t>
            </a:fld>
            <a:endParaRPr lang="en-US" altLang="ja-JP"/>
          </a:p>
        </p:txBody>
      </p:sp>
    </p:spTree>
    <p:extLst>
      <p:ext uri="{BB962C8B-B14F-4D97-AF65-F5344CB8AC3E}">
        <p14:creationId xmlns:p14="http://schemas.microsoft.com/office/powerpoint/2010/main" val="22699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46CAC42-0A76-4C71-828E-CDC8130141A6}" type="slidenum">
              <a:rPr lang="en-US" altLang="ja-JP"/>
              <a:pPr>
                <a:defRPr/>
              </a:pPr>
              <a:t>‹#›</a:t>
            </a:fld>
            <a:endParaRPr lang="en-US" altLang="ja-JP"/>
          </a:p>
        </p:txBody>
      </p:sp>
    </p:spTree>
    <p:extLst>
      <p:ext uri="{BB962C8B-B14F-4D97-AF65-F5344CB8AC3E}">
        <p14:creationId xmlns:p14="http://schemas.microsoft.com/office/powerpoint/2010/main" val="10280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F1AAD4E-2583-40BB-9CD4-0E3E56CCF345}" type="slidenum">
              <a:rPr lang="en-US" altLang="ja-JP"/>
              <a:pPr>
                <a:defRPr/>
              </a:pPr>
              <a:t>‹#›</a:t>
            </a:fld>
            <a:endParaRPr lang="en-US" altLang="ja-JP"/>
          </a:p>
        </p:txBody>
      </p:sp>
    </p:spTree>
    <p:extLst>
      <p:ext uri="{BB962C8B-B14F-4D97-AF65-F5344CB8AC3E}">
        <p14:creationId xmlns:p14="http://schemas.microsoft.com/office/powerpoint/2010/main" val="12113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79FA1A4-FD1F-4E7B-A98B-D2CC75ACF7B0}" type="slidenum">
              <a:rPr lang="en-US" altLang="ja-JP"/>
              <a:pPr>
                <a:defRPr/>
              </a:pPr>
              <a:t>‹#›</a:t>
            </a:fld>
            <a:endParaRPr lang="en-US" altLang="ja-JP"/>
          </a:p>
        </p:txBody>
      </p:sp>
    </p:spTree>
    <p:extLst>
      <p:ext uri="{BB962C8B-B14F-4D97-AF65-F5344CB8AC3E}">
        <p14:creationId xmlns:p14="http://schemas.microsoft.com/office/powerpoint/2010/main" val="62910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6.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ea typeface="ＭＳ Ｐゴシック"/>
              </a:defRPr>
            </a:lvl1pPr>
          </a:lstStyle>
          <a:p>
            <a:pPr defTabSz="914395" fontAlgn="base">
              <a:spcBef>
                <a:spcPct val="0"/>
              </a:spcBef>
              <a:spcAft>
                <a:spcPct val="0"/>
              </a:spcAft>
              <a:defRPr/>
            </a:pPr>
            <a:fld id="{E912E2D6-A286-43DD-9E3C-7820CCF90594}" type="slidenum">
              <a:rPr kumimoji="1" lang="en-US" altLang="ja-JP" smtClean="0"/>
              <a:pPr defTabSz="914395" fontAlgn="base">
                <a:spcBef>
                  <a:spcPct val="0"/>
                </a:spcBef>
                <a:spcAft>
                  <a:spcPct val="0"/>
                </a:spcAft>
                <a:defRPr/>
              </a:pPr>
              <a:t>‹#›</a:t>
            </a:fld>
            <a:endParaRPr kumimoji="1" lang="en-US" altLang="ja-JP"/>
          </a:p>
        </p:txBody>
      </p:sp>
      <p:sp>
        <p:nvSpPr>
          <p:cNvPr id="7174" name="Rectangle 6"/>
          <p:cNvSpPr>
            <a:spLocks noChangeArrowheads="1"/>
          </p:cNvSpPr>
          <p:nvPr/>
        </p:nvSpPr>
        <p:spPr bwMode="auto">
          <a:xfrm>
            <a:off x="0" y="4"/>
            <a:ext cx="9906000" cy="366713"/>
          </a:xfrm>
          <a:prstGeom prst="rect">
            <a:avLst/>
          </a:prstGeom>
          <a:no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nvGrpSpPr>
          <p:cNvPr id="67591" name="Group 27"/>
          <p:cNvGrpSpPr>
            <a:grpSpLocks/>
          </p:cNvGrpSpPr>
          <p:nvPr/>
        </p:nvGrpSpPr>
        <p:grpSpPr bwMode="auto">
          <a:xfrm>
            <a:off x="0" y="333378"/>
            <a:ext cx="9906000" cy="214313"/>
            <a:chOff x="0" y="255"/>
            <a:chExt cx="6240" cy="135"/>
          </a:xfrm>
        </p:grpSpPr>
        <p:sp>
          <p:nvSpPr>
            <p:cNvPr id="7178" name="Rectangle 28"/>
            <p:cNvSpPr>
              <a:spLocks noChangeArrowheads="1"/>
            </p:cNvSpPr>
            <p:nvPr userDrawn="1"/>
          </p:nvSpPr>
          <p:spPr bwMode="auto">
            <a:xfrm>
              <a:off x="0" y="345"/>
              <a:ext cx="6240" cy="4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79" name="Rectangle 29"/>
            <p:cNvSpPr>
              <a:spLocks noChangeArrowheads="1"/>
            </p:cNvSpPr>
            <p:nvPr userDrawn="1"/>
          </p:nvSpPr>
          <p:spPr bwMode="auto">
            <a:xfrm>
              <a:off x="0" y="300"/>
              <a:ext cx="6240" cy="45"/>
            </a:xfrm>
            <a:prstGeom prst="rect">
              <a:avLst/>
            </a:prstGeom>
            <a:solidFill>
              <a:srgbClr val="FF3399"/>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80" name="Rectangle 30"/>
            <p:cNvSpPr>
              <a:spLocks noChangeArrowheads="1"/>
            </p:cNvSpPr>
            <p:nvPr userDrawn="1"/>
          </p:nvSpPr>
          <p:spPr bwMode="auto">
            <a:xfrm>
              <a:off x="0" y="255"/>
              <a:ext cx="6240" cy="45"/>
            </a:xfrm>
            <a:prstGeom prst="rect">
              <a:avLst/>
            </a:prstGeom>
            <a:solidFill>
              <a:srgbClr val="FFCCFF"/>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sp>
        <p:nvSpPr>
          <p:cNvPr id="67592" name="Rectangle 22"/>
          <p:cNvSpPr>
            <a:spLocks noGrp="1" noChangeArrowheads="1"/>
          </p:cNvSpPr>
          <p:nvPr>
            <p:ph type="title"/>
          </p:nvPr>
        </p:nvSpPr>
        <p:spPr bwMode="auto">
          <a:xfrm>
            <a:off x="2" y="0"/>
            <a:ext cx="82661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7593" name="Picture 32" descr="ppjtitle"/>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0" y="4"/>
            <a:ext cx="1206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661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197"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395"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592"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789"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9" algn="l" rtl="0" eaLnBrk="0" fontAlgn="base" hangingPunct="0">
        <a:spcBef>
          <a:spcPct val="20000"/>
        </a:spcBef>
        <a:spcAft>
          <a:spcPct val="0"/>
        </a:spcAft>
        <a:buChar char="–"/>
        <a:defRPr kumimoji="1" sz="2800">
          <a:solidFill>
            <a:schemeClr val="tx1"/>
          </a:solidFill>
          <a:latin typeface="+mn-lt"/>
          <a:ea typeface="+mn-ea"/>
        </a:defRPr>
      </a:lvl2pPr>
      <a:lvl3pPr marL="1142993" indent="-228599" algn="l" rtl="0" eaLnBrk="0" fontAlgn="base" hangingPunct="0">
        <a:spcBef>
          <a:spcPct val="20000"/>
        </a:spcBef>
        <a:spcAft>
          <a:spcPct val="0"/>
        </a:spcAft>
        <a:buChar char="•"/>
        <a:defRPr kumimoji="1" sz="2400">
          <a:solidFill>
            <a:schemeClr val="tx1"/>
          </a:solidFill>
          <a:latin typeface="+mn-lt"/>
          <a:ea typeface="+mn-ea"/>
        </a:defRPr>
      </a:lvl3pPr>
      <a:lvl4pPr marL="1600191" indent="-228599" algn="l" rtl="0" eaLnBrk="0" fontAlgn="base" hangingPunct="0">
        <a:spcBef>
          <a:spcPct val="20000"/>
        </a:spcBef>
        <a:spcAft>
          <a:spcPct val="0"/>
        </a:spcAft>
        <a:buChar char="–"/>
        <a:defRPr kumimoji="1" sz="2000">
          <a:solidFill>
            <a:schemeClr val="tx1"/>
          </a:solidFill>
          <a:latin typeface="+mn-lt"/>
          <a:ea typeface="+mn-ea"/>
        </a:defRPr>
      </a:lvl4pPr>
      <a:lvl5pPr marL="2057388" indent="-228599" algn="l" rtl="0" eaLnBrk="0" fontAlgn="base" hangingPunct="0">
        <a:spcBef>
          <a:spcPct val="20000"/>
        </a:spcBef>
        <a:spcAft>
          <a:spcPct val="0"/>
        </a:spcAft>
        <a:buChar char="»"/>
        <a:defRPr kumimoji="1" sz="2000">
          <a:solidFill>
            <a:schemeClr val="tx1"/>
          </a:solidFill>
          <a:latin typeface="+mn-lt"/>
          <a:ea typeface="+mn-ea"/>
        </a:defRPr>
      </a:lvl5pPr>
      <a:lvl6pPr marL="2514585" indent="-228599" algn="l" rtl="0" fontAlgn="base">
        <a:spcBef>
          <a:spcPct val="20000"/>
        </a:spcBef>
        <a:spcAft>
          <a:spcPct val="0"/>
        </a:spcAft>
        <a:buChar char="»"/>
        <a:defRPr kumimoji="1" sz="2000">
          <a:solidFill>
            <a:schemeClr val="tx1"/>
          </a:solidFill>
          <a:latin typeface="+mn-lt"/>
          <a:ea typeface="+mn-ea"/>
        </a:defRPr>
      </a:lvl6pPr>
      <a:lvl7pPr marL="2971783" indent="-228599" algn="l" rtl="0" fontAlgn="base">
        <a:spcBef>
          <a:spcPct val="20000"/>
        </a:spcBef>
        <a:spcAft>
          <a:spcPct val="0"/>
        </a:spcAft>
        <a:buChar char="»"/>
        <a:defRPr kumimoji="1" sz="2000">
          <a:solidFill>
            <a:schemeClr val="tx1"/>
          </a:solidFill>
          <a:latin typeface="+mn-lt"/>
          <a:ea typeface="+mn-ea"/>
        </a:defRPr>
      </a:lvl7pPr>
      <a:lvl8pPr marL="3428980" indent="-228599" algn="l" rtl="0" fontAlgn="base">
        <a:spcBef>
          <a:spcPct val="20000"/>
        </a:spcBef>
        <a:spcAft>
          <a:spcPct val="0"/>
        </a:spcAft>
        <a:buChar char="»"/>
        <a:defRPr kumimoji="1" sz="2000">
          <a:solidFill>
            <a:schemeClr val="tx1"/>
          </a:solidFill>
          <a:latin typeface="+mn-lt"/>
          <a:ea typeface="+mn-ea"/>
        </a:defRPr>
      </a:lvl8pPr>
      <a:lvl9pPr marL="3886177" indent="-2285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1038" y="365126"/>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defTabSz="844078">
              <a:defRPr sz="1108">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defTabSz="844078">
              <a:defRPr sz="1108">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defTabSz="844078">
              <a:defRPr sz="1108">
                <a:solidFill>
                  <a:schemeClr val="tx1">
                    <a:tint val="75000"/>
                  </a:schemeClr>
                </a:solidFill>
              </a:defRPr>
            </a:lvl1pPr>
          </a:lstStyle>
          <a:p>
            <a:pPr>
              <a:defRPr/>
            </a:pPr>
            <a:fld id="{0E80FF15-8380-4102-A0DF-9C7FA3F6C02D}" type="slidenum">
              <a:rPr lang="en-US" altLang="ja-JP"/>
              <a:pPr>
                <a:defRPr/>
              </a:pPr>
              <a:t>‹#›</a:t>
            </a:fld>
            <a:endParaRPr lang="en-US" altLang="ja-JP"/>
          </a:p>
        </p:txBody>
      </p:sp>
    </p:spTree>
    <p:extLst>
      <p:ext uri="{BB962C8B-B14F-4D97-AF65-F5344CB8AC3E}">
        <p14:creationId xmlns:p14="http://schemas.microsoft.com/office/powerpoint/2010/main" val="327809283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defTabSz="842963" rtl="0" eaLnBrk="0" fontAlgn="base" hangingPunct="0">
        <a:lnSpc>
          <a:spcPct val="90000"/>
        </a:lnSpc>
        <a:spcBef>
          <a:spcPct val="0"/>
        </a:spcBef>
        <a:spcAft>
          <a:spcPct val="0"/>
        </a:spcAft>
        <a:defRPr kumimoji="1" sz="4000" kern="1200">
          <a:solidFill>
            <a:schemeClr val="tx1"/>
          </a:solidFill>
          <a:latin typeface="+mj-lt"/>
          <a:ea typeface="+mj-ea"/>
          <a:cs typeface="+mj-cs"/>
        </a:defRPr>
      </a:lvl1pPr>
      <a:lvl2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2pPr>
      <a:lvl3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3pPr>
      <a:lvl4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4pPr>
      <a:lvl5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5pPr>
      <a:lvl6pPr marL="4572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6pPr>
      <a:lvl7pPr marL="9144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7pPr>
      <a:lvl8pPr marL="13716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8pPr>
      <a:lvl9pPr marL="18288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9pPr>
    </p:titleStyle>
    <p:bodyStyle>
      <a:lvl1pPr marL="209550" indent="-209550" algn="l" defTabSz="842963" rtl="0" eaLnBrk="0" fontAlgn="base" hangingPunct="0">
        <a:lnSpc>
          <a:spcPct val="90000"/>
        </a:lnSpc>
        <a:spcBef>
          <a:spcPts val="925"/>
        </a:spcBef>
        <a:spcAft>
          <a:spcPct val="0"/>
        </a:spcAft>
        <a:buFont typeface="Arial" panose="020B0604020202020204" pitchFamily="34" charset="0"/>
        <a:buChar char="•"/>
        <a:defRPr kumimoji="1" sz="2500" kern="1200">
          <a:solidFill>
            <a:schemeClr val="tx1"/>
          </a:solidFill>
          <a:latin typeface="+mn-lt"/>
          <a:ea typeface="+mn-ea"/>
          <a:cs typeface="+mn-cs"/>
        </a:defRPr>
      </a:lvl1pPr>
      <a:lvl2pPr marL="631825" indent="-209550" algn="l" defTabSz="842963" rtl="0" eaLnBrk="0" fontAlgn="base" hangingPunct="0">
        <a:lnSpc>
          <a:spcPct val="90000"/>
        </a:lnSpc>
        <a:spcBef>
          <a:spcPts val="463"/>
        </a:spcBef>
        <a:spcAft>
          <a:spcPct val="0"/>
        </a:spcAft>
        <a:buFont typeface="Arial" panose="020B0604020202020204" pitchFamily="34" charset="0"/>
        <a:buChar char="•"/>
        <a:defRPr kumimoji="1" sz="2200" kern="1200">
          <a:solidFill>
            <a:schemeClr val="tx1"/>
          </a:solidFill>
          <a:latin typeface="+mn-lt"/>
          <a:ea typeface="+mn-ea"/>
          <a:cs typeface="+mn-cs"/>
        </a:defRPr>
      </a:lvl2pPr>
      <a:lvl3pPr marL="1054100" indent="-209550" algn="l" defTabSz="842963" rtl="0" eaLnBrk="0" fontAlgn="base" hangingPunct="0">
        <a:lnSpc>
          <a:spcPct val="90000"/>
        </a:lnSpc>
        <a:spcBef>
          <a:spcPts val="463"/>
        </a:spcBef>
        <a:spcAft>
          <a:spcPct val="0"/>
        </a:spcAft>
        <a:buFont typeface="Arial" panose="020B0604020202020204" pitchFamily="34" charset="0"/>
        <a:buChar char="•"/>
        <a:defRPr kumimoji="1" kern="1200">
          <a:solidFill>
            <a:schemeClr val="tx1"/>
          </a:solidFill>
          <a:latin typeface="+mn-lt"/>
          <a:ea typeface="+mn-ea"/>
          <a:cs typeface="+mn-cs"/>
        </a:defRPr>
      </a:lvl3pPr>
      <a:lvl4pPr marL="1476375"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4pPr>
      <a:lvl5pPr marL="1898650"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427306037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7DE63CFC-9FCE-47C5-8094-560B20205859}"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1029" name="Rectangle 6"/>
          <p:cNvSpPr>
            <a:spLocks noChangeArrowheads="1"/>
          </p:cNvSpPr>
          <p:nvPr/>
        </p:nvSpPr>
        <p:spPr>
          <a:xfrm>
            <a:off x="0" y="0"/>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0"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3" cstate="print">
            <a:extLst>
              <a:ext uri="{28A0092B-C50C-407E-A947-70E740481C1C}">
                <a14:useLocalDpi xmlns:a14="http://schemas.microsoft.com/office/drawing/2010/main"/>
              </a:ext>
            </a:extLst>
          </a:blip>
          <a:stretch>
            <a:fillRect/>
          </a:stretch>
        </p:blipFill>
        <p:spPr>
          <a:xfrm>
            <a:off x="8697913" y="0"/>
            <a:ext cx="1208087" cy="334963"/>
          </a:xfrm>
          <a:prstGeom prst="rect">
            <a:avLst/>
          </a:prstGeom>
          <a:noFill/>
          <a:ln w="9525">
            <a:noFill/>
            <a:miter lim="800000"/>
            <a:headEnd/>
            <a:tailEnd/>
          </a:ln>
        </p:spPr>
      </p:pic>
    </p:spTree>
    <p:extLst>
      <p:ext uri="{BB962C8B-B14F-4D97-AF65-F5344CB8AC3E}">
        <p14:creationId xmlns:p14="http://schemas.microsoft.com/office/powerpoint/2010/main" val="2524737244"/>
      </p:ext>
    </p:extLst>
  </p:cSld>
  <p:clrMap bg1="lt1" tx1="dk1" bg2="lt2" tx2="dk2" accent1="accent1" accent2="accent2" accent3="accent3" accent4="accent4" accent5="accent5" accent6="accent6" hlink="hlink" folHlink="folHlink"/>
  <p:sldLayoutIdLst>
    <p:sldLayoutId id="2147483864"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400"/>
            </a:lvl1pPr>
          </a:lstStyle>
          <a:p>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a:p>
        </p:txBody>
      </p:sp>
      <p:sp>
        <p:nvSpPr>
          <p:cNvPr id="1029" name="Rectangle 6"/>
          <p:cNvSpPr>
            <a:spLocks noChangeArrowheads="1"/>
          </p:cNvSpPr>
          <p:nvPr userDrawn="1"/>
        </p:nvSpPr>
        <p:spPr>
          <a:xfrm>
            <a:off x="0" y="0"/>
            <a:ext cx="9906000" cy="366713"/>
          </a:xfrm>
          <a:prstGeom prst="rect">
            <a:avLst/>
          </a:prstGeom>
          <a:noFill/>
          <a:ln>
            <a:noFill/>
          </a:ln>
          <a:effectLst/>
        </p:spPr>
        <p:txBody>
          <a:bodyPr wrap="none" anchor="ctr"/>
          <a:lstStyle/>
          <a:p>
            <a:endParaRPr lang="ja-JP" altLang="en-US"/>
          </a:p>
        </p:txBody>
      </p:sp>
      <p:grpSp>
        <p:nvGrpSpPr>
          <p:cNvPr id="1030" name="Group 27"/>
          <p:cNvGrpSpPr/>
          <p:nvPr userDrawn="1"/>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p>
              <a:endParaRPr lang="ja-JP" altLang="en-US"/>
            </a:p>
          </p:txBody>
        </p:sp>
        <p:sp>
          <p:nvSpPr>
            <p:cNvPr id="1032"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p>
              <a:endParaRPr lang="ja-JP" altLang="en-US"/>
            </a:p>
          </p:txBody>
        </p:sp>
        <p:sp>
          <p:nvSpPr>
            <p:cNvPr id="1033"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p>
              <a:endParaRPr lang="ja-JP" altLang="en-US"/>
            </a:p>
          </p:txBody>
        </p:sp>
      </p:grpSp>
      <p:sp>
        <p:nvSpPr>
          <p:cNvPr id="1034"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035" name="グループ化 12"/>
          <p:cNvGrpSpPr>
            <a:grpSpLocks noChangeAspect="1"/>
          </p:cNvGrpSpPr>
          <p:nvPr userDrawn="1"/>
        </p:nvGrpSpPr>
        <p:grpSpPr>
          <a:xfrm>
            <a:off x="8763198" y="9625"/>
            <a:ext cx="1134000" cy="314126"/>
            <a:chOff x="4624168" y="4098236"/>
            <a:chExt cx="2957141" cy="819150"/>
          </a:xfrm>
        </p:grpSpPr>
        <p:sp>
          <p:nvSpPr>
            <p:cNvPr id="1036"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37"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38"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39"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40"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41"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42"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43"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44"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45"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46"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47"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48"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823329173"/>
      </p:ext>
    </p:extLst>
  </p:cSld>
  <p:clrMap bg1="lt1" tx1="dk1" bg2="lt2" tx2="dk2" accent1="accent1" accent2="accent2" accent3="accent3" accent4="accent4" accent5="accent5" accent6="accent6" hlink="hlink" folHlink="folHlink"/>
  <p:sldLayoutIdLst>
    <p:sldLayoutId id="2147483878" r:id="rId1"/>
    <p:sldLayoutId id="2147483879"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219667081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3493950C-2BD1-4FD3-99EA-77F121DD625B}"/>
              </a:ext>
            </a:extLst>
          </p:cNvPr>
          <p:cNvSpPr/>
          <p:nvPr/>
        </p:nvSpPr>
        <p:spPr>
          <a:xfrm>
            <a:off x="5097016" y="1124744"/>
            <a:ext cx="4680520" cy="3312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本事業全体を通して実施する取組の全体像を簡潔に説明してください。</a:t>
            </a:r>
            <a:endParaRPr lang="en-US" altLang="ja-JP" sz="1000" b="0" strike="noStrike" dirty="0">
              <a:solidFill>
                <a:schemeClr val="tx1"/>
              </a:solidFill>
              <a:latin typeface="+mn-ea"/>
              <a:ea typeface="+mn-ea"/>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複数の事業を実施する場合、それらの事業がどのように連動するかについても記載してください。</a:t>
            </a:r>
            <a:endParaRPr lang="en-US" altLang="ja-JP" sz="1000" dirty="0">
              <a:solidFill>
                <a:schemeClr val="tx1"/>
              </a:solidFill>
              <a:latin typeface="+mn-ea"/>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必要に応じて、事業内容の説明を行う図・写真等を貼り付けてください。</a:t>
            </a:r>
            <a:endParaRPr lang="en-US" altLang="ja-JP" sz="1000" b="0" strike="noStrike" dirty="0">
              <a:solidFill>
                <a:schemeClr val="tx1"/>
              </a:solidFill>
              <a:latin typeface="+mn-ea"/>
              <a:ea typeface="+mn-ea"/>
            </a:endParaRPr>
          </a:p>
        </p:txBody>
      </p:sp>
      <p:graphicFrame>
        <p:nvGraphicFramePr>
          <p:cNvPr id="11" name="表 10">
            <a:extLst>
              <a:ext uri="{FF2B5EF4-FFF2-40B4-BE49-F238E27FC236}">
                <a16:creationId xmlns:a16="http://schemas.microsoft.com/office/drawing/2014/main" id="{030386F7-F33D-4022-93A6-E01F92DEC103}"/>
              </a:ext>
            </a:extLst>
          </p:cNvPr>
          <p:cNvGraphicFramePr>
            <a:graphicFrameLocks noGrp="1"/>
          </p:cNvGraphicFramePr>
          <p:nvPr>
            <p:extLst>
              <p:ext uri="{D42A27DB-BD31-4B8C-83A1-F6EECF244321}">
                <p14:modId xmlns:p14="http://schemas.microsoft.com/office/powerpoint/2010/main" val="4181349304"/>
              </p:ext>
            </p:extLst>
          </p:nvPr>
        </p:nvGraphicFramePr>
        <p:xfrm>
          <a:off x="143040" y="905522"/>
          <a:ext cx="4680000" cy="2880000"/>
        </p:xfrm>
        <a:graphic>
          <a:graphicData uri="http://schemas.openxmlformats.org/drawingml/2006/table">
            <a:tbl>
              <a:tblPr/>
              <a:tblGrid>
                <a:gridCol w="936000">
                  <a:extLst>
                    <a:ext uri="{9D8B030D-6E8A-4147-A177-3AD203B41FA5}">
                      <a16:colId xmlns:a16="http://schemas.microsoft.com/office/drawing/2014/main" val="2855957609"/>
                    </a:ext>
                  </a:extLst>
                </a:gridCol>
                <a:gridCol w="2433800">
                  <a:extLst>
                    <a:ext uri="{9D8B030D-6E8A-4147-A177-3AD203B41FA5}">
                      <a16:colId xmlns:a16="http://schemas.microsoft.com/office/drawing/2014/main" val="2608220681"/>
                    </a:ext>
                  </a:extLst>
                </a:gridCol>
                <a:gridCol w="1310200">
                  <a:extLst>
                    <a:ext uri="{9D8B030D-6E8A-4147-A177-3AD203B41FA5}">
                      <a16:colId xmlns:a16="http://schemas.microsoft.com/office/drawing/2014/main" val="3333112598"/>
                    </a:ext>
                  </a:extLst>
                </a:gridCol>
              </a:tblGrid>
              <a:tr h="864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ストーリー</a:t>
                      </a:r>
                      <a:r>
                        <a:rPr kumimoji="1" lang="en-US" altLang="ja-JP" sz="1100" b="1" strike="noStrike" dirty="0">
                          <a:solidFill>
                            <a:schemeClr val="tx1"/>
                          </a:solidFill>
                          <a:latin typeface="+mn-ea"/>
                          <a:ea typeface="+mn-ea"/>
                        </a:rPr>
                        <a:t>No.</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／ストーリー名</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活用する日本遺産ストーリー</a:t>
                      </a:r>
                      <a:r>
                        <a:rPr lang="en-US" altLang="ja-JP" sz="1000" b="0" strike="noStrike" dirty="0">
                          <a:solidFill>
                            <a:schemeClr val="tx1"/>
                          </a:solidFill>
                          <a:latin typeface="+mn-ea"/>
                          <a:ea typeface="+mn-ea"/>
                        </a:rPr>
                        <a:t>No.</a:t>
                      </a:r>
                      <a:r>
                        <a:rPr lang="ja-JP" altLang="en-US" sz="1000" b="0" strike="noStrike" dirty="0">
                          <a:solidFill>
                            <a:schemeClr val="tx1"/>
                          </a:solidFill>
                          <a:latin typeface="+mn-ea"/>
                          <a:ea typeface="+mn-ea"/>
                        </a:rPr>
                        <a:t>と名称</a:t>
                      </a:r>
                      <a:endParaRPr lang="en-US" altLang="ja-JP" sz="1000" b="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a:t>
                      </a:r>
                      <a:r>
                        <a:rPr lang="en-US" altLang="ja-JP" sz="1000" b="0" strike="noStrike" dirty="0" err="1">
                          <a:solidFill>
                            <a:schemeClr val="tx1"/>
                          </a:solidFill>
                          <a:latin typeface="+mn-ea"/>
                          <a:ea typeface="+mn-ea"/>
                        </a:rPr>
                        <a:t>No.XXX</a:t>
                      </a:r>
                      <a:r>
                        <a:rPr lang="ja-JP" altLang="en-US" sz="1000" b="0" strike="noStrike" dirty="0">
                          <a:solidFill>
                            <a:schemeClr val="tx1"/>
                          </a:solidFill>
                          <a:latin typeface="+mn-ea"/>
                          <a:ea typeface="+mn-ea"/>
                        </a:rPr>
                        <a:t>＿●●●●●●●●」という書き方で記入してください。</a:t>
                      </a:r>
                      <a:endParaRPr lang="en-US" altLang="ja-JP" sz="1000" b="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37727820"/>
                  </a:ext>
                </a:extLst>
              </a:tr>
              <a:tr h="288000">
                <a:tc rowSpan="7">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各事業名・</a:t>
                      </a:r>
                      <a:endParaRPr kumimoji="1" lang="en-US" altLang="ja-JP" sz="1100" b="1" strike="noStrike" dirty="0">
                        <a:solidFill>
                          <a:schemeClr val="tx1"/>
                        </a:solidFill>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事業実施</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体制</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代表申請者：（代表申請者の事業者・団体名を記載してください）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36749610"/>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事業①：（事業名を記載してください。）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a:t>
                      </a:r>
                      <a:r>
                        <a:rPr lang="ja-JP" altLang="en-US" sz="900" b="0" strike="noStrike" baseline="0" dirty="0">
                          <a:solidFill>
                            <a:schemeClr val="tx1"/>
                          </a:solidFill>
                          <a:latin typeface="+mn-ea"/>
                          <a:ea typeface="+mn-ea"/>
                        </a:rPr>
                        <a:t>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78233325"/>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（事業➀で連携する事業者・団体を記載してください。）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90794792"/>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事業②：（事業名を記載してください。）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22256117"/>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（事業②で連携する事業者・団体を記載してください。）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0581224"/>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事業③：（事業名を記載してください。）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49362345"/>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（事業③で連携する事業者・団体を記載してください。）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8801191"/>
                  </a:ext>
                </a:extLst>
              </a:tr>
            </a:tbl>
          </a:graphicData>
        </a:graphic>
      </p:graphicFrame>
      <p:sp>
        <p:nvSpPr>
          <p:cNvPr id="19" name="テキスト ボックス 18">
            <a:extLst>
              <a:ext uri="{FF2B5EF4-FFF2-40B4-BE49-F238E27FC236}">
                <a16:creationId xmlns:a16="http://schemas.microsoft.com/office/drawing/2014/main" id="{77262478-43A5-4095-9BB7-31B79D715AB3}"/>
              </a:ext>
            </a:extLst>
          </p:cNvPr>
          <p:cNvSpPr txBox="1"/>
          <p:nvPr/>
        </p:nvSpPr>
        <p:spPr>
          <a:xfrm>
            <a:off x="128464" y="210126"/>
            <a:ext cx="8935038" cy="338554"/>
          </a:xfrm>
          <a:prstGeom prst="rect">
            <a:avLst/>
          </a:prstGeom>
          <a:noFill/>
        </p:spPr>
        <p:txBody>
          <a:bodyPr wrap="square" rtlCol="0" anchor="b">
            <a:spAutoFit/>
          </a:bodyPr>
          <a:lstStyle/>
          <a:p>
            <a:r>
              <a:rPr kumimoji="1" lang="ja-JP" altLang="en-US" sz="1600" dirty="0">
                <a:latin typeface="+mn-ea"/>
              </a:rPr>
              <a:t>事業名　</a:t>
            </a:r>
            <a:r>
              <a:rPr kumimoji="1" lang="en-US" altLang="ja-JP" sz="1600" dirty="0">
                <a:latin typeface="+mn-ea"/>
              </a:rPr>
              <a:t>【</a:t>
            </a:r>
            <a:r>
              <a:rPr kumimoji="1" lang="ja-JP" altLang="en-US" sz="1600" dirty="0">
                <a:latin typeface="+mn-ea"/>
              </a:rPr>
              <a:t>主な事業実施エリア（都道府県・市町村名）</a:t>
            </a:r>
            <a:r>
              <a:rPr kumimoji="1" lang="en-US" altLang="ja-JP" sz="1600" dirty="0">
                <a:latin typeface="+mn-ea"/>
              </a:rPr>
              <a:t>】</a:t>
            </a:r>
            <a:endParaRPr kumimoji="1" lang="ja-JP" altLang="en-US" sz="1600" dirty="0">
              <a:latin typeface="+mn-ea"/>
            </a:endParaRPr>
          </a:p>
        </p:txBody>
      </p:sp>
      <p:sp>
        <p:nvSpPr>
          <p:cNvPr id="36" name="テキスト ボックス 35">
            <a:extLst>
              <a:ext uri="{FF2B5EF4-FFF2-40B4-BE49-F238E27FC236}">
                <a16:creationId xmlns:a16="http://schemas.microsoft.com/office/drawing/2014/main" id="{BD032331-5A6D-4E5A-865B-2452E83B2FD0}"/>
              </a:ext>
            </a:extLst>
          </p:cNvPr>
          <p:cNvSpPr txBox="1"/>
          <p:nvPr/>
        </p:nvSpPr>
        <p:spPr>
          <a:xfrm>
            <a:off x="4448944" y="35143"/>
            <a:ext cx="5325291" cy="226591"/>
          </a:xfrm>
          <a:prstGeom prst="rect">
            <a:avLst/>
          </a:prstGeom>
          <a:noFill/>
        </p:spPr>
        <p:txBody>
          <a:bodyPr wrap="square" lIns="36000" tIns="36000" rIns="36000" bIns="36000" rtlCol="0">
            <a:spAutoFit/>
          </a:bodyPr>
          <a:lstStyle/>
          <a:p>
            <a:pPr algn="r"/>
            <a:r>
              <a:rPr kumimoji="1" lang="ja-JP" altLang="en-US" sz="1000" b="1" dirty="0">
                <a:solidFill>
                  <a:schemeClr val="accent5"/>
                </a:solidFill>
                <a:effectLst/>
                <a:latin typeface="+mn-ea"/>
              </a:rPr>
              <a:t>日本遺産魅力増進事業</a:t>
            </a:r>
            <a:r>
              <a:rPr kumimoji="1" lang="ja-JP" altLang="en-US" sz="1000" dirty="0">
                <a:solidFill>
                  <a:schemeClr val="tx1"/>
                </a:solidFill>
                <a:effectLst/>
                <a:latin typeface="+mn-ea"/>
              </a:rPr>
              <a:t>　</a:t>
            </a:r>
            <a:r>
              <a:rPr kumimoji="1" lang="ja-JP" altLang="en-US" sz="1000" b="1" dirty="0">
                <a:solidFill>
                  <a:schemeClr val="tx1"/>
                </a:solidFill>
                <a:effectLst/>
                <a:latin typeface="+mn-ea"/>
              </a:rPr>
              <a:t>様式７</a:t>
            </a:r>
          </a:p>
        </p:txBody>
      </p:sp>
      <p:sp>
        <p:nvSpPr>
          <p:cNvPr id="37" name="正方形/長方形 36">
            <a:extLst>
              <a:ext uri="{FF2B5EF4-FFF2-40B4-BE49-F238E27FC236}">
                <a16:creationId xmlns:a16="http://schemas.microsoft.com/office/drawing/2014/main" id="{34DA5B46-CDC3-43E3-A769-2DFE6C914DE6}"/>
              </a:ext>
            </a:extLst>
          </p:cNvPr>
          <p:cNvSpPr/>
          <p:nvPr/>
        </p:nvSpPr>
        <p:spPr>
          <a:xfrm>
            <a:off x="134990" y="62068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＜基本情報＞</a:t>
            </a:r>
          </a:p>
        </p:txBody>
      </p:sp>
      <p:cxnSp>
        <p:nvCxnSpPr>
          <p:cNvPr id="3" name="直線コネクタ 2">
            <a:extLst>
              <a:ext uri="{FF2B5EF4-FFF2-40B4-BE49-F238E27FC236}">
                <a16:creationId xmlns:a16="http://schemas.microsoft.com/office/drawing/2014/main" id="{54A55919-1006-42CC-9F55-24F5424C66A4}"/>
              </a:ext>
            </a:extLst>
          </p:cNvPr>
          <p:cNvCxnSpPr/>
          <p:nvPr/>
        </p:nvCxnSpPr>
        <p:spPr>
          <a:xfrm>
            <a:off x="128464" y="557349"/>
            <a:ext cx="9648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14" name="表 13">
            <a:extLst>
              <a:ext uri="{FF2B5EF4-FFF2-40B4-BE49-F238E27FC236}">
                <a16:creationId xmlns:a16="http://schemas.microsoft.com/office/drawing/2014/main" id="{05AB4C5D-F60A-4060-8DEA-E10006EE0F62}"/>
              </a:ext>
            </a:extLst>
          </p:cNvPr>
          <p:cNvGraphicFramePr>
            <a:graphicFrameLocks noGrp="1"/>
          </p:cNvGraphicFramePr>
          <p:nvPr>
            <p:extLst>
              <p:ext uri="{D42A27DB-BD31-4B8C-83A1-F6EECF244321}">
                <p14:modId xmlns:p14="http://schemas.microsoft.com/office/powerpoint/2010/main" val="1927118934"/>
              </p:ext>
            </p:extLst>
          </p:nvPr>
        </p:nvGraphicFramePr>
        <p:xfrm>
          <a:off x="128464" y="4221368"/>
          <a:ext cx="4694576" cy="2520000"/>
        </p:xfrm>
        <a:graphic>
          <a:graphicData uri="http://schemas.openxmlformats.org/drawingml/2006/table">
            <a:tbl>
              <a:tblPr/>
              <a:tblGrid>
                <a:gridCol w="946194">
                  <a:extLst>
                    <a:ext uri="{9D8B030D-6E8A-4147-A177-3AD203B41FA5}">
                      <a16:colId xmlns:a16="http://schemas.microsoft.com/office/drawing/2014/main" val="2855957609"/>
                    </a:ext>
                  </a:extLst>
                </a:gridCol>
                <a:gridCol w="873409">
                  <a:extLst>
                    <a:ext uri="{9D8B030D-6E8A-4147-A177-3AD203B41FA5}">
                      <a16:colId xmlns:a16="http://schemas.microsoft.com/office/drawing/2014/main" val="2608220681"/>
                    </a:ext>
                  </a:extLst>
                </a:gridCol>
                <a:gridCol w="2874973">
                  <a:extLst>
                    <a:ext uri="{9D8B030D-6E8A-4147-A177-3AD203B41FA5}">
                      <a16:colId xmlns:a16="http://schemas.microsoft.com/office/drawing/2014/main" val="3701805922"/>
                    </a:ext>
                  </a:extLst>
                </a:gridCol>
              </a:tblGrid>
              <a:tr h="1680000">
                <a:tc>
                  <a:txBody>
                    <a:bodyPr/>
                    <a:lstStyle/>
                    <a:p>
                      <a:pPr algn="ctr" fontAlgn="ctr">
                        <a:lnSpc>
                          <a:spcPct val="100000"/>
                        </a:lnSpc>
                        <a:buFontTx/>
                        <a:buNone/>
                      </a:pPr>
                      <a:r>
                        <a:rPr kumimoji="1" lang="ja-JP" altLang="en-US" sz="1100" b="1" strike="noStrike" dirty="0">
                          <a:solidFill>
                            <a:schemeClr val="tx1"/>
                          </a:solidFill>
                          <a:latin typeface="+mn-ea"/>
                          <a:ea typeface="+mn-ea"/>
                        </a:rPr>
                        <a:t>これまでの取組を踏まえた</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地域の課題</a:t>
                      </a:r>
                      <a:endParaRPr kumimoji="1" lang="en-US" altLang="ja-JP"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これまでの取組・成果を踏まえ、地域として目指すあるべき姿の実現に向けた地域の課題を記載してください。</a:t>
                      </a:r>
                      <a:endParaRPr lang="en-US" altLang="ja-JP" sz="100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307155767"/>
                  </a:ext>
                </a:extLst>
              </a:tr>
              <a:tr h="280000">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1" strike="noStrike" dirty="0">
                          <a:solidFill>
                            <a:schemeClr val="tx1"/>
                          </a:solidFill>
                          <a:latin typeface="+mn-ea"/>
                          <a:ea typeface="+mn-ea"/>
                        </a:rPr>
                        <a:t>KPI</a:t>
                      </a: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事業➀</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9560828"/>
                  </a:ext>
                </a:extLst>
              </a:tr>
              <a:tr h="280000">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事業②</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0143011"/>
                  </a:ext>
                </a:extLst>
              </a:tr>
              <a:tr h="280000">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事業③</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3028525"/>
                  </a:ext>
                </a:extLst>
              </a:tr>
            </a:tbl>
          </a:graphicData>
        </a:graphic>
      </p:graphicFrame>
      <p:sp>
        <p:nvSpPr>
          <p:cNvPr id="15" name="正方形/長方形 14">
            <a:extLst>
              <a:ext uri="{FF2B5EF4-FFF2-40B4-BE49-F238E27FC236}">
                <a16:creationId xmlns:a16="http://schemas.microsoft.com/office/drawing/2014/main" id="{88EDA370-70B1-43E5-B623-A982D3A7200A}"/>
              </a:ext>
            </a:extLst>
          </p:cNvPr>
          <p:cNvSpPr/>
          <p:nvPr/>
        </p:nvSpPr>
        <p:spPr>
          <a:xfrm>
            <a:off x="134990" y="393304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＜事業背景・目的＞</a:t>
            </a:r>
          </a:p>
        </p:txBody>
      </p:sp>
      <p:sp>
        <p:nvSpPr>
          <p:cNvPr id="20" name="正方形/長方形 19">
            <a:extLst>
              <a:ext uri="{FF2B5EF4-FFF2-40B4-BE49-F238E27FC236}">
                <a16:creationId xmlns:a16="http://schemas.microsoft.com/office/drawing/2014/main" id="{968FDEF4-B64C-4948-8682-F22FCCCAADA0}"/>
              </a:ext>
            </a:extLst>
          </p:cNvPr>
          <p:cNvSpPr/>
          <p:nvPr/>
        </p:nvSpPr>
        <p:spPr>
          <a:xfrm>
            <a:off x="5104062" y="62068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＜実施する事業の概要＞</a:t>
            </a:r>
          </a:p>
        </p:txBody>
      </p:sp>
      <p:sp>
        <p:nvSpPr>
          <p:cNvPr id="23" name="正方形/長方形 22">
            <a:extLst>
              <a:ext uri="{FF2B5EF4-FFF2-40B4-BE49-F238E27FC236}">
                <a16:creationId xmlns:a16="http://schemas.microsoft.com/office/drawing/2014/main" id="{69E1D27A-1005-42FD-A79C-CD21CBA30562}"/>
              </a:ext>
            </a:extLst>
          </p:cNvPr>
          <p:cNvSpPr/>
          <p:nvPr/>
        </p:nvSpPr>
        <p:spPr>
          <a:xfrm>
            <a:off x="5097016" y="908720"/>
            <a:ext cx="1728000" cy="216000"/>
          </a:xfrm>
          <a:prstGeom prst="rect">
            <a:avLst/>
          </a:prstGeom>
          <a:solidFill>
            <a:schemeClr val="accent5">
              <a:lumMod val="40000"/>
              <a:lumOff val="60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ctr"/>
            <a:r>
              <a:rPr lang="ja-JP" altLang="en-US" sz="1100" b="1" dirty="0">
                <a:solidFill>
                  <a:schemeClr val="tx1"/>
                </a:solidFill>
                <a:latin typeface="+mn-ea"/>
                <a:cs typeface="Meiryo UI" panose="020B0604030504040204" pitchFamily="50" charset="-128"/>
              </a:rPr>
              <a:t>具体的な事業内容</a:t>
            </a:r>
          </a:p>
        </p:txBody>
      </p:sp>
      <p:sp>
        <p:nvSpPr>
          <p:cNvPr id="25" name="正方形/長方形 24">
            <a:extLst>
              <a:ext uri="{FF2B5EF4-FFF2-40B4-BE49-F238E27FC236}">
                <a16:creationId xmlns:a16="http://schemas.microsoft.com/office/drawing/2014/main" id="{5408BD5D-637E-44D4-BA94-D3FBB4809437}"/>
              </a:ext>
            </a:extLst>
          </p:cNvPr>
          <p:cNvSpPr/>
          <p:nvPr/>
        </p:nvSpPr>
        <p:spPr>
          <a:xfrm>
            <a:off x="5097016" y="4725336"/>
            <a:ext cx="4680520" cy="864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取組において工夫する点等、事業のアピールポイントがあれば簡潔に記載してください。</a:t>
            </a:r>
            <a:endParaRPr lang="en-US" altLang="ja-JP" sz="1000" b="0" strike="noStrike" dirty="0">
              <a:solidFill>
                <a:schemeClr val="tx1"/>
              </a:solidFill>
              <a:latin typeface="+mn-ea"/>
              <a:ea typeface="+mn-ea"/>
            </a:endParaRPr>
          </a:p>
        </p:txBody>
      </p:sp>
      <p:sp>
        <p:nvSpPr>
          <p:cNvPr id="26" name="正方形/長方形 25">
            <a:extLst>
              <a:ext uri="{FF2B5EF4-FFF2-40B4-BE49-F238E27FC236}">
                <a16:creationId xmlns:a16="http://schemas.microsoft.com/office/drawing/2014/main" id="{602C1041-4B5B-4C05-A56B-AC9FBA85874F}"/>
              </a:ext>
            </a:extLst>
          </p:cNvPr>
          <p:cNvSpPr/>
          <p:nvPr/>
        </p:nvSpPr>
        <p:spPr>
          <a:xfrm>
            <a:off x="5097016" y="4509336"/>
            <a:ext cx="1728000" cy="216000"/>
          </a:xfrm>
          <a:prstGeom prst="rect">
            <a:avLst/>
          </a:prstGeom>
          <a:solidFill>
            <a:schemeClr val="accent5">
              <a:lumMod val="40000"/>
              <a:lumOff val="60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ctr"/>
            <a:r>
              <a:rPr lang="ja-JP" altLang="en-US" sz="1100" b="1" dirty="0">
                <a:solidFill>
                  <a:schemeClr val="tx1"/>
                </a:solidFill>
                <a:latin typeface="+mn-ea"/>
                <a:cs typeface="Meiryo UI" panose="020B0604030504040204" pitchFamily="50" charset="-128"/>
              </a:rPr>
              <a:t>事業のアピールポイント</a:t>
            </a:r>
          </a:p>
        </p:txBody>
      </p:sp>
      <p:sp>
        <p:nvSpPr>
          <p:cNvPr id="29" name="正方形/長方形 28">
            <a:extLst>
              <a:ext uri="{FF2B5EF4-FFF2-40B4-BE49-F238E27FC236}">
                <a16:creationId xmlns:a16="http://schemas.microsoft.com/office/drawing/2014/main" id="{B63CD587-DBDC-4F37-8E11-72E0852B44D5}"/>
              </a:ext>
            </a:extLst>
          </p:cNvPr>
          <p:cNvSpPr/>
          <p:nvPr/>
        </p:nvSpPr>
        <p:spPr>
          <a:xfrm>
            <a:off x="5097016" y="558936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＜次年度以降の取組の方向性＞</a:t>
            </a:r>
          </a:p>
        </p:txBody>
      </p:sp>
      <p:sp>
        <p:nvSpPr>
          <p:cNvPr id="30" name="正方形/長方形 29">
            <a:extLst>
              <a:ext uri="{FF2B5EF4-FFF2-40B4-BE49-F238E27FC236}">
                <a16:creationId xmlns:a16="http://schemas.microsoft.com/office/drawing/2014/main" id="{78AF6773-ED50-4251-B975-98E1D9C5C14E}"/>
              </a:ext>
            </a:extLst>
          </p:cNvPr>
          <p:cNvSpPr/>
          <p:nvPr/>
        </p:nvSpPr>
        <p:spPr>
          <a:xfrm>
            <a:off x="5097016" y="5877368"/>
            <a:ext cx="4680520" cy="864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R="0" lvl="0" algn="just" defTabSz="914400" rtl="0" eaLnBrk="1" fontAlgn="ctr" latinLnBrk="0" hangingPunct="1">
              <a:lnSpc>
                <a:spcPct val="100000"/>
              </a:lnSpc>
              <a:spcBef>
                <a:spcPts val="0"/>
              </a:spcBef>
              <a:spcAft>
                <a:spcPts val="0"/>
              </a:spcAft>
              <a:buClrTx/>
              <a:buSzTx/>
              <a:tabLst/>
              <a:defRPr/>
            </a:pPr>
            <a:r>
              <a:rPr lang="ja-JP" altLang="en-US" sz="1000" b="0" strike="noStrike" dirty="0">
                <a:solidFill>
                  <a:schemeClr val="tx1"/>
                </a:solidFill>
                <a:latin typeface="+mn-ea"/>
                <a:ea typeface="+mn-ea"/>
              </a:rPr>
              <a:t>本年度実施した各事業の成果を活かして、次年度以降どのような取組を実施主体、あるいは地域として行っていくことを想定しているか、具体的に記載してください。</a:t>
            </a:r>
          </a:p>
          <a:p>
            <a:pPr marR="0" lvl="0" algn="just" defTabSz="914400" rtl="0" eaLnBrk="1" fontAlgn="ctr" latinLnBrk="0" hangingPunct="1">
              <a:lnSpc>
                <a:spcPct val="100000"/>
              </a:lnSpc>
              <a:spcBef>
                <a:spcPts val="0"/>
              </a:spcBef>
              <a:spcAft>
                <a:spcPts val="0"/>
              </a:spcAft>
              <a:buClrTx/>
              <a:buSzTx/>
              <a:tabLst/>
              <a:defRPr/>
            </a:pPr>
            <a:r>
              <a:rPr lang="ja-JP" altLang="en-US" sz="1000" b="0" strike="noStrike">
                <a:solidFill>
                  <a:schemeClr val="tx1"/>
                </a:solidFill>
                <a:latin typeface="+mn-ea"/>
                <a:ea typeface="+mn-ea"/>
              </a:rPr>
              <a:t>具体的な数値目標等の指標がある場合は、併せて記載してください。</a:t>
            </a:r>
            <a:endParaRPr lang="en-US" altLang="ja-JP" sz="1000" b="0" strike="noStrike" dirty="0">
              <a:solidFill>
                <a:schemeClr val="tx1"/>
              </a:solidFill>
              <a:latin typeface="+mn-ea"/>
              <a:ea typeface="+mn-ea"/>
            </a:endParaRPr>
          </a:p>
        </p:txBody>
      </p:sp>
      <p:sp>
        <p:nvSpPr>
          <p:cNvPr id="4" name="四角形: 角を丸くする 3">
            <a:extLst>
              <a:ext uri="{FF2B5EF4-FFF2-40B4-BE49-F238E27FC236}">
                <a16:creationId xmlns:a16="http://schemas.microsoft.com/office/drawing/2014/main" id="{99115B50-F40E-4890-B7D0-16F332924885}"/>
              </a:ext>
            </a:extLst>
          </p:cNvPr>
          <p:cNvSpPr/>
          <p:nvPr/>
        </p:nvSpPr>
        <p:spPr>
          <a:xfrm>
            <a:off x="7088038" y="-836358"/>
            <a:ext cx="2729033" cy="68803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rgbClr val="FF0000"/>
                </a:solidFill>
              </a:rPr>
              <a:t>全体を通してフォントサイズは適宜</a:t>
            </a:r>
            <a:endParaRPr kumimoji="1" lang="en-US" altLang="ja-JP" sz="1100" dirty="0">
              <a:solidFill>
                <a:srgbClr val="FF0000"/>
              </a:solidFill>
            </a:endParaRPr>
          </a:p>
          <a:p>
            <a:pPr algn="ctr"/>
            <a:r>
              <a:rPr kumimoji="1" lang="ja-JP" altLang="en-US" sz="1100" dirty="0">
                <a:solidFill>
                  <a:srgbClr val="FF0000"/>
                </a:solidFill>
              </a:rPr>
              <a:t>変更していただいて構いません。</a:t>
            </a:r>
            <a:endParaRPr kumimoji="1" lang="en-US" altLang="ja-JP" sz="1100" dirty="0">
              <a:solidFill>
                <a:srgbClr val="FF0000"/>
              </a:solidFill>
            </a:endParaRPr>
          </a:p>
          <a:p>
            <a:pPr algn="ctr"/>
            <a:r>
              <a:rPr kumimoji="1" lang="en-US" altLang="ja-JP" sz="1100" b="1" u="sng" dirty="0">
                <a:solidFill>
                  <a:srgbClr val="FF0000"/>
                </a:solidFill>
              </a:rPr>
              <a:t>※</a:t>
            </a:r>
            <a:r>
              <a:rPr kumimoji="1" lang="ja-JP" altLang="en-US" sz="1100" b="1" u="sng" dirty="0">
                <a:solidFill>
                  <a:srgbClr val="FF0000"/>
                </a:solidFill>
              </a:rPr>
              <a:t>このオブジェクトは消して提出してください</a:t>
            </a:r>
          </a:p>
        </p:txBody>
      </p:sp>
      <p:sp>
        <p:nvSpPr>
          <p:cNvPr id="21" name="吹き出し: 右矢印 20">
            <a:extLst>
              <a:ext uri="{FF2B5EF4-FFF2-40B4-BE49-F238E27FC236}">
                <a16:creationId xmlns:a16="http://schemas.microsoft.com/office/drawing/2014/main" id="{D3A1B02F-6DDB-4009-B734-4C546EE48970}"/>
              </a:ext>
            </a:extLst>
          </p:cNvPr>
          <p:cNvSpPr/>
          <p:nvPr/>
        </p:nvSpPr>
        <p:spPr>
          <a:xfrm>
            <a:off x="-3039888" y="1840486"/>
            <a:ext cx="3311848" cy="868434"/>
          </a:xfrm>
          <a:prstGeom prst="rightArrowCallout">
            <a:avLst>
              <a:gd name="adj1" fmla="val 25000"/>
              <a:gd name="adj2" fmla="val 25000"/>
              <a:gd name="adj3" fmla="val 25000"/>
              <a:gd name="adj4" fmla="val 77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申請する事業が１つ、もしくは２つの場合、使わない行については削除していただいて構いません。</a:t>
            </a:r>
            <a:endParaRPr kumimoji="1" lang="en-US" altLang="ja-JP" sz="1050" dirty="0">
              <a:solidFill>
                <a:schemeClr val="bg1"/>
              </a:solidFill>
            </a:endParaRPr>
          </a:p>
          <a:p>
            <a:pPr algn="ctr"/>
            <a:r>
              <a:rPr kumimoji="1" lang="ja-JP" altLang="en-US" sz="1050" dirty="0">
                <a:solidFill>
                  <a:schemeClr val="bg1"/>
                </a:solidFill>
              </a:rPr>
              <a:t>他の項目についても同様です。</a:t>
            </a:r>
            <a:endParaRPr kumimoji="1" lang="en-US" altLang="ja-JP" sz="1050" dirty="0">
              <a:solidFill>
                <a:schemeClr val="bg1"/>
              </a:solidFill>
            </a:endParaRPr>
          </a:p>
          <a:p>
            <a:pPr algn="ctr"/>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35" name="正方形/長方形 34">
            <a:extLst>
              <a:ext uri="{FF2B5EF4-FFF2-40B4-BE49-F238E27FC236}">
                <a16:creationId xmlns:a16="http://schemas.microsoft.com/office/drawing/2014/main" id="{8A1E1D28-3CE8-4DB6-80FD-68B92A12241C}"/>
              </a:ext>
            </a:extLst>
          </p:cNvPr>
          <p:cNvSpPr/>
          <p:nvPr/>
        </p:nvSpPr>
        <p:spPr>
          <a:xfrm>
            <a:off x="7041232" y="260672"/>
            <a:ext cx="2736000" cy="2160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a:solidFill>
                  <a:schemeClr val="accent5"/>
                </a:solidFill>
              </a:rPr>
              <a:t>総事業費：〇〇</a:t>
            </a:r>
            <a:r>
              <a:rPr kumimoji="1" lang="en-US" altLang="ja-JP" sz="1050" dirty="0">
                <a:solidFill>
                  <a:schemeClr val="accent5"/>
                </a:solidFill>
              </a:rPr>
              <a:t>,</a:t>
            </a:r>
            <a:r>
              <a:rPr kumimoji="1" lang="ja-JP" altLang="en-US" sz="1050" dirty="0">
                <a:solidFill>
                  <a:schemeClr val="accent5"/>
                </a:solidFill>
              </a:rPr>
              <a:t>〇〇〇千円</a:t>
            </a:r>
            <a:endParaRPr kumimoji="1" lang="en-GB" sz="1050" dirty="0">
              <a:solidFill>
                <a:schemeClr val="accent5"/>
              </a:solidFill>
            </a:endParaRPr>
          </a:p>
        </p:txBody>
      </p:sp>
      <p:sp>
        <p:nvSpPr>
          <p:cNvPr id="22" name="吹き出し: 右矢印 21">
            <a:extLst>
              <a:ext uri="{FF2B5EF4-FFF2-40B4-BE49-F238E27FC236}">
                <a16:creationId xmlns:a16="http://schemas.microsoft.com/office/drawing/2014/main" id="{8FE302F8-5661-463D-9DF9-6965E0FF1471}"/>
              </a:ext>
            </a:extLst>
          </p:cNvPr>
          <p:cNvSpPr/>
          <p:nvPr/>
        </p:nvSpPr>
        <p:spPr>
          <a:xfrm>
            <a:off x="-3119749" y="5877368"/>
            <a:ext cx="3391709" cy="1512072"/>
          </a:xfrm>
          <a:prstGeom prst="rightArrowCallout">
            <a:avLst>
              <a:gd name="adj1" fmla="val 12731"/>
              <a:gd name="adj2" fmla="val 25000"/>
              <a:gd name="adj3" fmla="val 9617"/>
              <a:gd name="adj4" fmla="val 814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bg1"/>
                </a:solidFill>
              </a:rPr>
              <a:t>KPI</a:t>
            </a:r>
            <a:r>
              <a:rPr kumimoji="1" lang="ja-JP" altLang="en-US" sz="1050" dirty="0">
                <a:solidFill>
                  <a:schemeClr val="bg1"/>
                </a:solidFill>
              </a:rPr>
              <a:t>とその取得方法を具体的に記載してください。</a:t>
            </a:r>
            <a:r>
              <a:rPr kumimoji="1" lang="en-US" altLang="ja-JP" sz="1050" dirty="0">
                <a:solidFill>
                  <a:schemeClr val="bg1"/>
                </a:solidFill>
              </a:rPr>
              <a:t>KPI</a:t>
            </a:r>
            <a:r>
              <a:rPr kumimoji="1" lang="ja-JP" altLang="en-US" sz="1050" dirty="0">
                <a:solidFill>
                  <a:schemeClr val="bg1"/>
                </a:solidFill>
              </a:rPr>
              <a:t>とは、事業目標を達成するために実行すべきプロセスが、適切に実施されているかを数値化して評価するものです。</a:t>
            </a:r>
          </a:p>
          <a:p>
            <a:r>
              <a:rPr kumimoji="1" lang="ja-JP" altLang="en-US" sz="1050" dirty="0">
                <a:solidFill>
                  <a:schemeClr val="bg1"/>
                </a:solidFill>
              </a:rPr>
              <a:t>（例）</a:t>
            </a:r>
          </a:p>
          <a:p>
            <a:r>
              <a:rPr kumimoji="1" lang="en-US" altLang="ja-JP" sz="1050" dirty="0">
                <a:solidFill>
                  <a:schemeClr val="bg1"/>
                </a:solidFill>
              </a:rPr>
              <a:t>[KPI]</a:t>
            </a:r>
            <a:r>
              <a:rPr kumimoji="1" lang="ja-JP" altLang="en-US" sz="1050" dirty="0">
                <a:solidFill>
                  <a:schemeClr val="bg1"/>
                </a:solidFill>
              </a:rPr>
              <a:t>ガイド育成研修の参加者の平均満足度：●以上</a:t>
            </a:r>
          </a:p>
          <a:p>
            <a:r>
              <a:rPr kumimoji="1" lang="en-US" altLang="ja-JP" sz="1050" dirty="0">
                <a:solidFill>
                  <a:schemeClr val="bg1"/>
                </a:solidFill>
              </a:rPr>
              <a:t>[</a:t>
            </a:r>
            <a:r>
              <a:rPr kumimoji="1" lang="ja-JP" altLang="en-US" sz="1050" dirty="0">
                <a:solidFill>
                  <a:schemeClr val="bg1"/>
                </a:solidFill>
              </a:rPr>
              <a:t>取得方法</a:t>
            </a:r>
            <a:r>
              <a:rPr kumimoji="1" lang="en-US" altLang="ja-JP" sz="1050" dirty="0">
                <a:solidFill>
                  <a:schemeClr val="bg1"/>
                </a:solidFill>
              </a:rPr>
              <a:t>]</a:t>
            </a:r>
            <a:r>
              <a:rPr kumimoji="1" lang="ja-JP" altLang="en-US" sz="1050" dirty="0">
                <a:solidFill>
                  <a:schemeClr val="bg1"/>
                </a:solidFill>
              </a:rPr>
              <a:t>：アンケート</a:t>
            </a:r>
            <a:endParaRPr kumimoji="1" lang="en-US" altLang="ja-JP" sz="1050" dirty="0">
              <a:solidFill>
                <a:schemeClr val="bg1"/>
              </a:solidFill>
            </a:endParaRPr>
          </a:p>
          <a:p>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27" name="吹き出し: 右矢印 20">
            <a:extLst>
              <a:ext uri="{FF2B5EF4-FFF2-40B4-BE49-F238E27FC236}">
                <a16:creationId xmlns:a16="http://schemas.microsoft.com/office/drawing/2014/main" id="{D3A1B02F-6DDB-4009-B734-4C546EE48970}"/>
              </a:ext>
            </a:extLst>
          </p:cNvPr>
          <p:cNvSpPr/>
          <p:nvPr/>
        </p:nvSpPr>
        <p:spPr>
          <a:xfrm>
            <a:off x="-3039888" y="2119"/>
            <a:ext cx="3311848" cy="792086"/>
          </a:xfrm>
          <a:prstGeom prst="rightArrowCallout">
            <a:avLst>
              <a:gd name="adj1" fmla="val 25000"/>
              <a:gd name="adj2" fmla="val 25000"/>
              <a:gd name="adj3" fmla="val 25000"/>
              <a:gd name="adj4" fmla="val 77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様式３－</a:t>
            </a:r>
            <a:r>
              <a:rPr kumimoji="1" lang="en-US" altLang="ja-JP" sz="1050" dirty="0">
                <a:solidFill>
                  <a:schemeClr val="bg1"/>
                </a:solidFill>
              </a:rPr>
              <a:t>Ⅰ</a:t>
            </a:r>
            <a:r>
              <a:rPr kumimoji="1" lang="ja-JP" altLang="en-US" sz="1050" dirty="0">
                <a:solidFill>
                  <a:schemeClr val="bg1"/>
                </a:solidFill>
              </a:rPr>
              <a:t>で記載した事業名を記載し、</a:t>
            </a:r>
            <a:endParaRPr kumimoji="1" lang="en-US" altLang="ja-JP" sz="1050" dirty="0">
              <a:solidFill>
                <a:schemeClr val="bg1"/>
              </a:solidFill>
            </a:endParaRPr>
          </a:p>
          <a:p>
            <a:pPr algn="ctr"/>
            <a:r>
              <a:rPr kumimoji="1" lang="ja-JP" altLang="en-US" sz="1050" dirty="0">
                <a:solidFill>
                  <a:schemeClr val="bg1"/>
                </a:solidFill>
              </a:rPr>
              <a:t>事業の主なエリアを都道府県・市町村名と共に気刺してください。</a:t>
            </a:r>
            <a:endParaRPr kumimoji="1" lang="en-US" altLang="ja-JP" sz="1050" dirty="0">
              <a:solidFill>
                <a:schemeClr val="bg1"/>
              </a:solidFill>
            </a:endParaRPr>
          </a:p>
          <a:p>
            <a:pPr algn="ctr"/>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Tree>
    <p:extLst>
      <p:ext uri="{BB962C8B-B14F-4D97-AF65-F5344CB8AC3E}">
        <p14:creationId xmlns:p14="http://schemas.microsoft.com/office/powerpoint/2010/main" val="878537098"/>
      </p:ext>
    </p:extLst>
  </p:cSld>
  <p:clrMapOvr>
    <a:masterClrMapping/>
  </p:clrMapOvr>
</p:sld>
</file>

<file path=ppt/theme/theme1.xml><?xml version="1.0" encoding="utf-8"?>
<a:theme xmlns:a="http://schemas.openxmlformats.org/drawingml/2006/main" name="67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solidFill>
        <a:ln w="12700">
          <a:noFill/>
          <a:miter lim="800000"/>
          <a:headEnd/>
          <a:tailEnd/>
        </a:ln>
      </a:spPr>
      <a:bodyPr wrap="none" rtlCol="0" anchor="ctr"/>
      <a:lstStyle>
        <a:defPPr algn="ctr">
          <a:defRPr kumimoji="1">
            <a:solidFill>
              <a:srgbClr val="000000"/>
            </a:solidFill>
            <a:ea typeface="HGP創英角ｺﾞｼｯｸUB" pitchFamily="50" charset="-128"/>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Arial"/>
        <a:ea typeface="Meiryo UI"/>
        <a:cs typeface="ＭＳ Ｐゴシック"/>
      </a:majorFont>
      <a:minorFont>
        <a:latin typeface="Arial"/>
        <a:ea typeface="Meiryo UI"/>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CCFF99"/>
        </a:solidFill>
        <a:ln w="28575">
          <a:solidFill>
            <a:srgbClr val="00B050"/>
          </a:solidFill>
        </a:ln>
      </a:spPr>
      <a:bodyPr vertOverflow="overflow" horzOverflow="overflow" wrap="square" tIns="36000" bIns="36000">
        <a:spAutoFit/>
      </a:bodyPr>
      <a:lstStyle>
        <a:defPPr algn="ctr">
          <a:defRPr b="1" dirty="0" smtClean="0">
            <a:solidFill>
              <a:srgbClr val="000000"/>
            </a:solidFill>
            <a:latin typeface="メイリオ"/>
            <a:ea typeface="メイリオ"/>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custGeom>
          <a:avLst/>
          <a:gdLst/>
          <a:ahLst/>
          <a:cxnLst/>
          <a:rect l="l" t="t" r="r" b="b"/>
          <a:pathLst/>
        </a:custGeom>
        <a:noFill/>
      </a:spPr>
      <a:bodyPr vertOverflow="overflow" horzOverflow="overflow" wrap="square" rtlCol="0">
        <a:spAutoFit/>
      </a:bodyPr>
      <a:lstStyle>
        <a:defPPr marL="0" marR="0" indent="0" algn="l" defTabSz="914400" rtl="0" eaLnBrk="1" fontAlgn="auto" latinLnBrk="0" hangingPunct="1">
          <a:lnSpc>
            <a:spcPct val="100000"/>
          </a:lnSpc>
          <a:spcBef>
            <a:spcPts val="0"/>
          </a:spcBef>
          <a:spcAft>
            <a:spcPts val="0"/>
          </a:spcAft>
          <a:defRPr kumimoji="1" sz="1000" b="0" i="0" u="none" strike="noStrike" kern="1200" cap="none" spc="0" normalizeH="0" baseline="0" noProof="0" dirty="0" smtClean="0">
            <a:ln>
              <a:noFill/>
            </a:ln>
            <a:solidFill>
              <a:prstClr val="black"/>
            </a:solidFill>
            <a:effectLst/>
            <a:uLnTx/>
            <a:uFillTx/>
            <a:latin typeface="メイリオ"/>
            <a:ea typeface="メイリオ"/>
            <a:cs typeface="メイリオ"/>
          </a:defRPr>
        </a:defPPr>
      </a:lstStyle>
    </a:txDef>
  </a:objectDefaults>
  <a:extraClrSchemeLst/>
</a:theme>
</file>

<file path=ppt/theme/theme6.xml><?xml version="1.0" encoding="utf-8"?>
<a:theme xmlns:a="http://schemas.openxmlformats.org/drawingml/2006/main" name="6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18253</TotalTime>
  <Words>556</Words>
  <PresentationFormat>A4 210 x 297 mm</PresentationFormat>
  <Paragraphs>50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1</vt:i4>
      </vt:variant>
    </vt:vector>
  </HeadingPairs>
  <TitlesOfParts>
    <vt:vector size="12" baseType="lpstr">
      <vt:lpstr>HGP創英角ｺﾞｼｯｸUB</vt:lpstr>
      <vt:lpstr>Meiryo UI</vt:lpstr>
      <vt:lpstr>Arial</vt:lpstr>
      <vt:lpstr>Calibri</vt:lpstr>
      <vt:lpstr>Calibri Light</vt:lpstr>
      <vt:lpstr>67_標準デザイン</vt:lpstr>
      <vt:lpstr>3_Office テーマ</vt:lpstr>
      <vt:lpstr>4_Office テーマ</vt:lpstr>
      <vt:lpstr>20_標準デザイン</vt:lpstr>
      <vt:lpstr>観光庁</vt:lpstr>
      <vt:lpstr>6_Office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文化庁</dc:creator>
  <cp:lastPrinted>2023-04-13T07:37:12Z</cp:lastPrinted>
  <dcterms:created xsi:type="dcterms:W3CDTF">2016-10-11T03:19:17Z</dcterms:created>
  <dcterms:modified xsi:type="dcterms:W3CDTF">2024-04-13T16:58:32Z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2022-01-18T11:38:34Z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7be84846-2135-4b44-8796-029d99890106</vt:lpwstr>
  </property>
  <property fmtid="{D5CDD505-2E9C-101B-9397-08002B2CF9AE}" pid="8" name="MSIP_Label_d899a617-f30e-4fb8-b81c-fb6d0b94ac5b_ContentBits">
    <vt:lpwstr>0</vt:lpwstr>
  </property>
</Properties>
</file>