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72" r:id="rId1"/>
    <p:sldMasterId id="2147483819" r:id="rId2"/>
    <p:sldMasterId id="2147483832" r:id="rId3"/>
    <p:sldMasterId id="2147483863" r:id="rId4"/>
    <p:sldMasterId id="2147483877" r:id="rId5"/>
    <p:sldMasterId id="2147483881" r:id="rId6"/>
  </p:sldMasterIdLst>
  <p:notesMasterIdLst>
    <p:notesMasterId r:id="rId8"/>
  </p:notesMasterIdLst>
  <p:handoutMasterIdLst>
    <p:handoutMasterId r:id="rId9"/>
  </p:handoutMasterIdLst>
  <p:sldIdLst>
    <p:sldId id="721"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guide id="3" pos="3211" userDrawn="1">
          <p15:clr>
            <a:srgbClr val="A4A3A4"/>
          </p15:clr>
        </p15:guide>
        <p15:guide id="4" pos="3029" userDrawn="1">
          <p15:clr>
            <a:srgbClr val="A4A3A4"/>
          </p15:clr>
        </p15:guide>
        <p15:guide id="5" orient="horz" pos="4247" userDrawn="1">
          <p15:clr>
            <a:srgbClr val="A4A3A4"/>
          </p15:clr>
        </p15:guide>
        <p15:guide id="6" orient="horz" pos="346" userDrawn="1">
          <p15:clr>
            <a:srgbClr val="A4A3A4"/>
          </p15:clr>
        </p15:guide>
        <p15:guide id="7" pos="81" userDrawn="1">
          <p15:clr>
            <a:srgbClr val="A4A3A4"/>
          </p15:clr>
        </p15:guide>
        <p15:guide id="8" pos="6159" userDrawn="1">
          <p15:clr>
            <a:srgbClr val="A4A3A4"/>
          </p15:clr>
        </p15:guide>
        <p15:guide id="9" orient="horz" pos="39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E4DFEC"/>
    <a:srgbClr val="FF3300"/>
    <a:srgbClr val="FFCCCC"/>
    <a:srgbClr val="FFCCFF"/>
    <a:srgbClr val="5B9BD5"/>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0" autoAdjust="0"/>
    <p:restoredTop sz="89913" autoAdjust="0"/>
  </p:normalViewPr>
  <p:slideViewPr>
    <p:cSldViewPr>
      <p:cViewPr varScale="1">
        <p:scale>
          <a:sx n="91" d="100"/>
          <a:sy n="91" d="100"/>
        </p:scale>
        <p:origin x="1714" y="67"/>
      </p:cViewPr>
      <p:guideLst>
        <p:guide pos="3120"/>
        <p:guide orient="horz" pos="2160"/>
        <p:guide pos="3211"/>
        <p:guide pos="3029"/>
        <p:guide orient="horz" pos="4247"/>
        <p:guide orient="horz" pos="346"/>
        <p:guide pos="81"/>
        <p:guide pos="6159"/>
        <p:guide orient="horz" pos="391"/>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2950375" cy="498966"/>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160" tIns="46082" rIns="92160" bIns="46082" rtlCol="0"/>
          <a:lstStyle>
            <a:lvl1pPr algn="r">
              <a:defRPr sz="1200"/>
            </a:lvl1pPr>
          </a:lstStyle>
          <a:p>
            <a:fld id="{EDACD427-7123-4F8D-B433-4B5D52221817}" type="datetimeFigureOut">
              <a:rPr kumimoji="1" lang="ja-JP" altLang="en-US" smtClean="0"/>
              <a:t>2024/4/11</a:t>
            </a:fld>
            <a:endParaRPr kumimoji="1" lang="ja-JP" altLang="en-US"/>
          </a:p>
        </p:txBody>
      </p:sp>
      <p:sp>
        <p:nvSpPr>
          <p:cNvPr id="4" name="フッター プレースホルダー 3"/>
          <p:cNvSpPr>
            <a:spLocks noGrp="1"/>
          </p:cNvSpPr>
          <p:nvPr>
            <p:ph type="ftr" sz="quarter" idx="2"/>
          </p:nvPr>
        </p:nvSpPr>
        <p:spPr>
          <a:xfrm>
            <a:off x="11" y="9440374"/>
            <a:ext cx="2950375" cy="498966"/>
          </a:xfrm>
          <a:prstGeom prst="rect">
            <a:avLst/>
          </a:prstGeom>
        </p:spPr>
        <p:txBody>
          <a:bodyPr vert="horz" lIns="92160" tIns="46082" rIns="92160" bIns="460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4"/>
            <a:ext cx="2950374" cy="498966"/>
          </a:xfrm>
          <a:prstGeom prst="rect">
            <a:avLst/>
          </a:prstGeom>
        </p:spPr>
        <p:txBody>
          <a:bodyPr vert="horz" lIns="92160" tIns="46082" rIns="92160" bIns="46082" rtlCol="0" anchor="b"/>
          <a:lstStyle>
            <a:lvl1pPr algn="r">
              <a:defRPr sz="1200"/>
            </a:lvl1pPr>
          </a:lstStyle>
          <a:p>
            <a:fld id="{D0F67454-9BDC-478A-AA95-14D37282BD7F}" type="slidenum">
              <a:rPr kumimoji="1" lang="ja-JP" altLang="en-US" smtClean="0"/>
              <a:t>‹#›</a:t>
            </a:fld>
            <a:endParaRPr kumimoji="1" lang="ja-JP" altLang="en-US"/>
          </a:p>
        </p:txBody>
      </p:sp>
    </p:spTree>
    <p:extLst>
      <p:ext uri="{BB962C8B-B14F-4D97-AF65-F5344CB8AC3E}">
        <p14:creationId xmlns:p14="http://schemas.microsoft.com/office/powerpoint/2010/main" val="29792168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9787" cy="498693"/>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11"/>
            <a:ext cx="2949787" cy="498693"/>
          </a:xfrm>
          <a:prstGeom prst="rect">
            <a:avLst/>
          </a:prstGeom>
        </p:spPr>
        <p:txBody>
          <a:bodyPr vert="horz" lIns="92160" tIns="46082" rIns="92160" bIns="46082" rtlCol="0"/>
          <a:lstStyle>
            <a:lvl1pPr algn="r">
              <a:defRPr sz="1200"/>
            </a:lvl1pPr>
          </a:lstStyle>
          <a:p>
            <a:fld id="{2CE1D273-E6E3-49B4-B1AB-89CBEED45E86}"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160" tIns="46082" rIns="92160" bIns="46082" rtlCol="0" anchor="ctr"/>
          <a:lstStyle/>
          <a:p>
            <a:endParaRPr lang="ja-JP" altLang="en-US"/>
          </a:p>
        </p:txBody>
      </p:sp>
      <p:sp>
        <p:nvSpPr>
          <p:cNvPr id="5" name="ノート プレースホルダー 4"/>
          <p:cNvSpPr>
            <a:spLocks noGrp="1"/>
          </p:cNvSpPr>
          <p:nvPr>
            <p:ph type="body" sz="quarter" idx="3"/>
          </p:nvPr>
        </p:nvSpPr>
        <p:spPr>
          <a:xfrm>
            <a:off x="680721" y="4783316"/>
            <a:ext cx="5445760" cy="3913615"/>
          </a:xfrm>
          <a:prstGeom prst="rect">
            <a:avLst/>
          </a:prstGeom>
        </p:spPr>
        <p:txBody>
          <a:bodyPr vert="horz" lIns="92160" tIns="46082" rIns="92160" bIns="460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47"/>
            <a:ext cx="2949787" cy="498692"/>
          </a:xfrm>
          <a:prstGeom prst="rect">
            <a:avLst/>
          </a:prstGeom>
        </p:spPr>
        <p:txBody>
          <a:bodyPr vert="horz" lIns="92160" tIns="46082" rIns="92160" bIns="460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47"/>
            <a:ext cx="2949787" cy="498692"/>
          </a:xfrm>
          <a:prstGeom prst="rect">
            <a:avLst/>
          </a:prstGeom>
        </p:spPr>
        <p:txBody>
          <a:bodyPr vert="horz" lIns="92160" tIns="46082" rIns="92160" bIns="46082" rtlCol="0" anchor="b"/>
          <a:lstStyle>
            <a:lvl1pPr algn="r">
              <a:defRPr sz="1200"/>
            </a:lvl1pPr>
          </a:lstStyle>
          <a:p>
            <a:fld id="{A8FBBBE2-06FD-4AE4-B8A6-58126558032E}" type="slidenum">
              <a:rPr kumimoji="1" lang="ja-JP" altLang="en-US" smtClean="0"/>
              <a:t>‹#›</a:t>
            </a:fld>
            <a:endParaRPr kumimoji="1" lang="ja-JP" altLang="en-US"/>
          </a:p>
        </p:txBody>
      </p:sp>
    </p:spTree>
    <p:extLst>
      <p:ext uri="{BB962C8B-B14F-4D97-AF65-F5344CB8AC3E}">
        <p14:creationId xmlns:p14="http://schemas.microsoft.com/office/powerpoint/2010/main" val="414132342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252810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6076950"/>
            <a:ext cx="99218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a:off x="1833563" y="3284542"/>
            <a:ext cx="8072437" cy="7302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31747" name="Rectangle 3"/>
          <p:cNvSpPr>
            <a:spLocks noGrp="1" noChangeArrowheads="1"/>
          </p:cNvSpPr>
          <p:nvPr>
            <p:ph type="ctrTitle"/>
          </p:nvPr>
        </p:nvSpPr>
        <p:spPr>
          <a:xfrm>
            <a:off x="1785938" y="2133606"/>
            <a:ext cx="8120062" cy="1470025"/>
          </a:xfrm>
        </p:spPr>
        <p:txBody>
          <a:bodyPr/>
          <a:lstStyle>
            <a:lvl1pPr>
              <a:defRPr sz="4000"/>
            </a:lvl1pPr>
          </a:lstStyle>
          <a:p>
            <a:r>
              <a:rPr lang="ja-JP" altLang="en-US"/>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7099300" y="6245225"/>
            <a:ext cx="2311400" cy="476250"/>
          </a:xfrm>
        </p:spPr>
        <p:txBody>
          <a:bodyPr/>
          <a:lstStyle>
            <a:lvl1pPr>
              <a:defRPr>
                <a:latin typeface="Arial" panose="020B0604020202020204" pitchFamily="34" charset="0"/>
                <a:ea typeface="ＭＳ Ｐゴシック" panose="020B0600070205080204" pitchFamily="50" charset="-128"/>
              </a:defRPr>
            </a:lvl1pPr>
          </a:lstStyle>
          <a:p>
            <a:pPr>
              <a:defRPr/>
            </a:pPr>
            <a:fld id="{B962CA05-B19A-4001-8610-1C71FC72616D}" type="slidenum">
              <a:rPr lang="en-US" altLang="ja-JP"/>
              <a:pPr>
                <a:defRPr/>
              </a:pPr>
              <a:t>‹#›</a:t>
            </a:fld>
            <a:endParaRPr lang="en-US" altLang="ja-JP"/>
          </a:p>
        </p:txBody>
      </p:sp>
    </p:spTree>
    <p:extLst>
      <p:ext uri="{BB962C8B-B14F-4D97-AF65-F5344CB8AC3E}">
        <p14:creationId xmlns:p14="http://schemas.microsoft.com/office/powerpoint/2010/main" val="3147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AFB5FC51-1536-472D-86BA-60A01FDC79CC}" type="slidenum">
              <a:rPr lang="en-US" altLang="ja-JP"/>
              <a:pPr>
                <a:defRPr/>
              </a:pPr>
              <a:t>‹#›</a:t>
            </a:fld>
            <a:endParaRPr lang="en-US" altLang="ja-JP"/>
          </a:p>
        </p:txBody>
      </p:sp>
    </p:spTree>
    <p:extLst>
      <p:ext uri="{BB962C8B-B14F-4D97-AF65-F5344CB8AC3E}">
        <p14:creationId xmlns:p14="http://schemas.microsoft.com/office/powerpoint/2010/main" val="235043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 y="6"/>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6D40C0A0-AD80-4F7E-8DE4-45D8C62B60D9}" type="slidenum">
              <a:rPr lang="en-US" altLang="ja-JP"/>
              <a:pPr>
                <a:defRPr/>
              </a:pPr>
              <a:t>‹#›</a:t>
            </a:fld>
            <a:endParaRPr lang="en-US" altLang="ja-JP"/>
          </a:p>
        </p:txBody>
      </p:sp>
    </p:spTree>
    <p:extLst>
      <p:ext uri="{BB962C8B-B14F-4D97-AF65-F5344CB8AC3E}">
        <p14:creationId xmlns:p14="http://schemas.microsoft.com/office/powerpoint/2010/main" val="298148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D16C073-0166-4BA9-84BF-F740704B5DFF}" type="slidenum">
              <a:rPr lang="en-US" altLang="ja-JP"/>
              <a:pPr>
                <a:defRPr/>
              </a:pPr>
              <a:t>‹#›</a:t>
            </a:fld>
            <a:endParaRPr lang="en-US" altLang="ja-JP"/>
          </a:p>
        </p:txBody>
      </p:sp>
    </p:spTree>
    <p:extLst>
      <p:ext uri="{BB962C8B-B14F-4D97-AF65-F5344CB8AC3E}">
        <p14:creationId xmlns:p14="http://schemas.microsoft.com/office/powerpoint/2010/main" val="93957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661A809-1469-4B5C-9D06-8976E386F069}" type="slidenum">
              <a:rPr lang="en-US" altLang="ja-JP"/>
              <a:pPr>
                <a:defRPr/>
              </a:pPr>
              <a:t>‹#›</a:t>
            </a:fld>
            <a:endParaRPr lang="en-US" altLang="ja-JP"/>
          </a:p>
        </p:txBody>
      </p:sp>
    </p:spTree>
    <p:extLst>
      <p:ext uri="{BB962C8B-B14F-4D97-AF65-F5344CB8AC3E}">
        <p14:creationId xmlns:p14="http://schemas.microsoft.com/office/powerpoint/2010/main" val="168890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B4D39D7-6BEA-4F19-BB0F-C8FBE01EAE83}" type="slidenum">
              <a:rPr lang="en-US" altLang="ja-JP"/>
              <a:pPr>
                <a:defRPr/>
              </a:pPr>
              <a:t>‹#›</a:t>
            </a:fld>
            <a:endParaRPr lang="en-US" altLang="ja-JP"/>
          </a:p>
        </p:txBody>
      </p:sp>
    </p:spTree>
    <p:extLst>
      <p:ext uri="{BB962C8B-B14F-4D97-AF65-F5344CB8AC3E}">
        <p14:creationId xmlns:p14="http://schemas.microsoft.com/office/powerpoint/2010/main" val="3005640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74838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lvl1pPr defTabSz="914400">
              <a:defRPr/>
            </a:lvl1pPr>
          </a:lstStyle>
          <a:p>
            <a:pPr>
              <a:defRPr/>
            </a:pPr>
            <a:endParaRPr lang="en-US" altLang="ja-JP"/>
          </a:p>
        </p:txBody>
      </p:sp>
      <p:sp>
        <p:nvSpPr>
          <p:cNvPr id="8" name="Footer Placeholder 7"/>
          <p:cNvSpPr>
            <a:spLocks noGrp="1"/>
          </p:cNvSpPr>
          <p:nvPr>
            <p:ph type="ftr" sz="quarter" idx="11"/>
          </p:nvPr>
        </p:nvSpPr>
        <p:spPr/>
        <p:txBody>
          <a:bodyPr/>
          <a:lstStyle>
            <a:lvl1pPr defTabSz="914400">
              <a:defRPr/>
            </a:lvl1pPr>
          </a:lstStyle>
          <a:p>
            <a:pPr>
              <a:defRPr/>
            </a:pPr>
            <a:endParaRPr lang="en-US" altLang="ja-JP"/>
          </a:p>
        </p:txBody>
      </p:sp>
      <p:sp>
        <p:nvSpPr>
          <p:cNvPr id="9" name="Slide Number Placeholder 8"/>
          <p:cNvSpPr>
            <a:spLocks noGrp="1"/>
          </p:cNvSpPr>
          <p:nvPr>
            <p:ph type="sldNum" sz="quarter" idx="12"/>
          </p:nvPr>
        </p:nvSpPr>
        <p:spPr/>
        <p:txBody>
          <a:bodyPr/>
          <a:lstStyle>
            <a:lvl1pPr defTabSz="914400">
              <a:defRPr/>
            </a:lvl1pPr>
          </a:lstStyle>
          <a:p>
            <a:pPr>
              <a:defRPr/>
            </a:pPr>
            <a:fld id="{B74FDA16-D3E6-49D9-95B4-26B81FC05E46}" type="slidenum">
              <a:rPr lang="en-US" altLang="ja-JP"/>
              <a:pPr>
                <a:defRPr/>
              </a:pPr>
              <a:t>‹#›</a:t>
            </a:fld>
            <a:endParaRPr lang="en-US" altLang="ja-JP"/>
          </a:p>
        </p:txBody>
      </p:sp>
    </p:spTree>
    <p:extLst>
      <p:ext uri="{BB962C8B-B14F-4D97-AF65-F5344CB8AC3E}">
        <p14:creationId xmlns:p14="http://schemas.microsoft.com/office/powerpoint/2010/main" val="292757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lvl1pPr defTabSz="914400">
              <a:defRPr/>
            </a:lvl1pPr>
          </a:lstStyle>
          <a:p>
            <a:pPr>
              <a:defRPr/>
            </a:pPr>
            <a:endParaRPr lang="en-US" altLang="ja-JP"/>
          </a:p>
        </p:txBody>
      </p:sp>
      <p:sp>
        <p:nvSpPr>
          <p:cNvPr id="4" name="Footer Placeholder 3"/>
          <p:cNvSpPr>
            <a:spLocks noGrp="1"/>
          </p:cNvSpPr>
          <p:nvPr>
            <p:ph type="ftr" sz="quarter" idx="11"/>
          </p:nvPr>
        </p:nvSpPr>
        <p:spPr/>
        <p:txBody>
          <a:bodyPr/>
          <a:lstStyle>
            <a:lvl1pPr defTabSz="914400">
              <a:defRPr/>
            </a:lvl1pPr>
          </a:lstStyle>
          <a:p>
            <a:pPr>
              <a:defRPr/>
            </a:pPr>
            <a:endParaRPr lang="en-US" altLang="ja-JP"/>
          </a:p>
        </p:txBody>
      </p:sp>
      <p:sp>
        <p:nvSpPr>
          <p:cNvPr id="5" name="Slide Number Placeholder 4"/>
          <p:cNvSpPr>
            <a:spLocks noGrp="1"/>
          </p:cNvSpPr>
          <p:nvPr>
            <p:ph type="sldNum" sz="quarter" idx="12"/>
          </p:nvPr>
        </p:nvSpPr>
        <p:spPr/>
        <p:txBody>
          <a:bodyPr/>
          <a:lstStyle>
            <a:lvl1pPr defTabSz="914400">
              <a:defRPr/>
            </a:lvl1pPr>
          </a:lstStyle>
          <a:p>
            <a:pPr>
              <a:defRPr/>
            </a:pPr>
            <a:fld id="{4B8D0AF5-4AC2-49DC-AD79-C6071F79797B}" type="slidenum">
              <a:rPr lang="en-US" altLang="ja-JP"/>
              <a:pPr>
                <a:defRPr/>
              </a:pPr>
              <a:t>‹#›</a:t>
            </a:fld>
            <a:endParaRPr lang="en-US" altLang="ja-JP"/>
          </a:p>
        </p:txBody>
      </p:sp>
    </p:spTree>
    <p:extLst>
      <p:ext uri="{BB962C8B-B14F-4D97-AF65-F5344CB8AC3E}">
        <p14:creationId xmlns:p14="http://schemas.microsoft.com/office/powerpoint/2010/main" val="424752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altLang="ja-JP"/>
          </a:p>
        </p:txBody>
      </p:sp>
      <p:sp>
        <p:nvSpPr>
          <p:cNvPr id="3" name="Footer Placeholder 2"/>
          <p:cNvSpPr>
            <a:spLocks noGrp="1"/>
          </p:cNvSpPr>
          <p:nvPr>
            <p:ph type="ftr" sz="quarter" idx="11"/>
          </p:nvPr>
        </p:nvSpPr>
        <p:spPr/>
        <p:txBody>
          <a:bodyPr/>
          <a:lstStyle>
            <a:lvl1pPr defTabSz="914400">
              <a:defRPr/>
            </a:lvl1pPr>
          </a:lstStyle>
          <a:p>
            <a:pPr>
              <a:defRPr/>
            </a:pPr>
            <a:endParaRPr lang="en-US" altLang="ja-JP"/>
          </a:p>
        </p:txBody>
      </p:sp>
      <p:sp>
        <p:nvSpPr>
          <p:cNvPr id="4" name="Slide Number Placeholder 3"/>
          <p:cNvSpPr>
            <a:spLocks noGrp="1"/>
          </p:cNvSpPr>
          <p:nvPr>
            <p:ph type="sldNum" sz="quarter" idx="12"/>
          </p:nvPr>
        </p:nvSpPr>
        <p:spPr/>
        <p:txBody>
          <a:bodyPr/>
          <a:lstStyle>
            <a:lvl1pPr defTabSz="914400">
              <a:defRPr/>
            </a:lvl1pPr>
          </a:lstStyle>
          <a:p>
            <a:pPr>
              <a:defRPr/>
            </a:pPr>
            <a:fld id="{FF31CA57-897B-4095-AC2F-C4A8BBB9D4EA}" type="slidenum">
              <a:rPr lang="en-US" altLang="ja-JP"/>
              <a:pPr>
                <a:defRPr/>
              </a:pPr>
              <a:t>‹#›</a:t>
            </a:fld>
            <a:endParaRPr lang="en-US" altLang="ja-JP"/>
          </a:p>
        </p:txBody>
      </p:sp>
    </p:spTree>
    <p:extLst>
      <p:ext uri="{BB962C8B-B14F-4D97-AF65-F5344CB8AC3E}">
        <p14:creationId xmlns:p14="http://schemas.microsoft.com/office/powerpoint/2010/main" val="187512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8CA0B0BB-9CAF-49F9-A4CB-05685EA9A17E}" type="slidenum">
              <a:rPr lang="en-US" altLang="ja-JP"/>
              <a:pPr>
                <a:defRPr/>
              </a:pPr>
              <a:t>‹#›</a:t>
            </a:fld>
            <a:endParaRPr lang="en-US" altLang="ja-JP"/>
          </a:p>
        </p:txBody>
      </p:sp>
    </p:spTree>
    <p:extLst>
      <p:ext uri="{BB962C8B-B14F-4D97-AF65-F5344CB8AC3E}">
        <p14:creationId xmlns:p14="http://schemas.microsoft.com/office/powerpoint/2010/main" val="107523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0B3D6FE-5616-4FD3-8B33-547B7129C0F6}" type="slidenum">
              <a:rPr lang="en-US" altLang="ja-JP"/>
              <a:pPr>
                <a:defRPr/>
              </a:pPr>
              <a:t>‹#›</a:t>
            </a:fld>
            <a:endParaRPr lang="en-US" altLang="ja-JP"/>
          </a:p>
        </p:txBody>
      </p:sp>
    </p:spTree>
    <p:extLst>
      <p:ext uri="{BB962C8B-B14F-4D97-AF65-F5344CB8AC3E}">
        <p14:creationId xmlns:p14="http://schemas.microsoft.com/office/powerpoint/2010/main" val="3732476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C5949051-E071-481B-86C6-35F36749FDF2}" type="slidenum">
              <a:rPr lang="en-US" altLang="ja-JP"/>
              <a:pPr>
                <a:defRPr/>
              </a:pPr>
              <a:t>‹#›</a:t>
            </a:fld>
            <a:endParaRPr lang="en-US" altLang="ja-JP"/>
          </a:p>
        </p:txBody>
      </p:sp>
    </p:spTree>
    <p:extLst>
      <p:ext uri="{BB962C8B-B14F-4D97-AF65-F5344CB8AC3E}">
        <p14:creationId xmlns:p14="http://schemas.microsoft.com/office/powerpoint/2010/main" val="787339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08636E54-9064-430D-A777-A443CE07E9E3}" type="slidenum">
              <a:rPr lang="en-US" altLang="ja-JP"/>
              <a:pPr>
                <a:defRPr/>
              </a:pPr>
              <a:t>‹#›</a:t>
            </a:fld>
            <a:endParaRPr lang="en-US" altLang="ja-JP"/>
          </a:p>
        </p:txBody>
      </p:sp>
    </p:spTree>
    <p:extLst>
      <p:ext uri="{BB962C8B-B14F-4D97-AF65-F5344CB8AC3E}">
        <p14:creationId xmlns:p14="http://schemas.microsoft.com/office/powerpoint/2010/main" val="305960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BA0A3B26-601C-49A1-BF68-351F05B257D7}" type="slidenum">
              <a:rPr lang="en-US" altLang="ja-JP"/>
              <a:pPr>
                <a:defRPr/>
              </a:pPr>
              <a:t>‹#›</a:t>
            </a:fld>
            <a:endParaRPr lang="en-US" altLang="ja-JP"/>
          </a:p>
        </p:txBody>
      </p:sp>
    </p:spTree>
    <p:extLst>
      <p:ext uri="{BB962C8B-B14F-4D97-AF65-F5344CB8AC3E}">
        <p14:creationId xmlns:p14="http://schemas.microsoft.com/office/powerpoint/2010/main" val="93741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64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300478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503026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802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86037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1017347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E5C0FC85-6F18-4952-BB75-1BF9EA2C2796}" type="slidenum">
              <a:rPr lang="en-US" altLang="ja-JP"/>
              <a:pPr>
                <a:defRPr/>
              </a:pPr>
              <a:t>‹#›</a:t>
            </a:fld>
            <a:endParaRPr lang="en-US" altLang="ja-JP"/>
          </a:p>
        </p:txBody>
      </p:sp>
    </p:spTree>
    <p:extLst>
      <p:ext uri="{BB962C8B-B14F-4D97-AF65-F5344CB8AC3E}">
        <p14:creationId xmlns:p14="http://schemas.microsoft.com/office/powerpoint/2010/main" val="276116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277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534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948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541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1046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006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13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6747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42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19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1"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5CA38DE7-D37B-432B-8BBC-31C0634E5BBD}" type="slidenum">
              <a:rPr lang="en-US" altLang="ja-JP"/>
              <a:pPr>
                <a:defRPr/>
              </a:pPr>
              <a:t>‹#›</a:t>
            </a:fld>
            <a:endParaRPr lang="en-US" altLang="ja-JP"/>
          </a:p>
        </p:txBody>
      </p:sp>
    </p:spTree>
    <p:extLst>
      <p:ext uri="{BB962C8B-B14F-4D97-AF65-F5344CB8AC3E}">
        <p14:creationId xmlns:p14="http://schemas.microsoft.com/office/powerpoint/2010/main" val="2565636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1" name="Rectangle 5"/>
          <p:cNvSpPr>
            <a:spLocks noGrp="1" noChangeArrowheads="1"/>
          </p:cNvSpPr>
          <p:nvPr>
            <p:ph type="sldNum" sz="quarter" idx="12"/>
          </p:nvPr>
        </p:nvSpPr>
        <p:spPr>
          <a:ln/>
        </p:spPr>
        <p:txBody>
          <a:bodyPr/>
          <a:lstStyle>
            <a:lvl1pPr>
              <a:defRPr/>
            </a:lvl1pPr>
          </a:lstStyle>
          <a:p>
            <a:pPr>
              <a:defRPr/>
            </a:pPr>
            <a:fld id="{8F1DE248-E428-470F-B10C-0939197AFD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7318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050" name="グループ化 93"/>
          <p:cNvGrpSpPr>
            <a:grpSpLocks noChangeAspect="1"/>
          </p:cNvGrpSpPr>
          <p:nvPr userDrawn="1"/>
        </p:nvGrpSpPr>
        <p:grpSpPr>
          <a:xfrm>
            <a:off x="251520" y="6076961"/>
            <a:ext cx="1395847" cy="418881"/>
            <a:chOff x="4624168" y="4098236"/>
            <a:chExt cx="2957141" cy="819150"/>
          </a:xfrm>
        </p:grpSpPr>
        <p:sp>
          <p:nvSpPr>
            <p:cNvPr id="1051"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52"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53"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54"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55"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56"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57"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58"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59"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60"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61"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62"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63"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grpSp>
        <p:nvGrpSpPr>
          <p:cNvPr id="1064" name="グループ化 107"/>
          <p:cNvGrpSpPr/>
          <p:nvPr userDrawn="1"/>
        </p:nvGrpSpPr>
        <p:grpSpPr>
          <a:xfrm>
            <a:off x="0" y="6589649"/>
            <a:ext cx="9906000" cy="270000"/>
            <a:chOff x="0" y="6589649"/>
            <a:chExt cx="10731500" cy="270000"/>
          </a:xfrm>
        </p:grpSpPr>
        <p:sp>
          <p:nvSpPr>
            <p:cNvPr id="1065" name="正方形/長方形 108"/>
            <p:cNvSpPr/>
            <p:nvPr userDrawn="1"/>
          </p:nvSpPr>
          <p:spPr>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066" name="グループ化 109"/>
            <p:cNvGrpSpPr/>
            <p:nvPr userDrawn="1"/>
          </p:nvGrpSpPr>
          <p:grpSpPr>
            <a:xfrm>
              <a:off x="918000" y="6624000"/>
              <a:ext cx="5180400" cy="150760"/>
              <a:chOff x="918000" y="6660000"/>
              <a:chExt cx="5180400" cy="150760"/>
            </a:xfrm>
          </p:grpSpPr>
          <p:grpSp>
            <p:nvGrpSpPr>
              <p:cNvPr id="1067" name="グループ化 110"/>
              <p:cNvGrpSpPr>
                <a:grpSpLocks noChangeAspect="1"/>
              </p:cNvGrpSpPr>
              <p:nvPr userDrawn="1"/>
            </p:nvGrpSpPr>
            <p:grpSpPr>
              <a:xfrm>
                <a:off x="918000" y="6668107"/>
                <a:ext cx="1368000" cy="142653"/>
                <a:chOff x="416496" y="5492911"/>
                <a:chExt cx="3254892" cy="339414"/>
              </a:xfrm>
            </p:grpSpPr>
            <p:sp>
              <p:nvSpPr>
                <p:cNvPr id="1068" name="フリーフォーム: 図形 6"/>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solidFill>
                  <a:schemeClr val="bg1"/>
                </a:solidFill>
                <a:ln w="9525" cap="flat">
                  <a:noFill/>
                  <a:prstDash val="solid"/>
                  <a:miter/>
                </a:ln>
              </p:spPr>
              <p:txBody>
                <a:bodyPr rtlCol="0" anchor="ctr"/>
                <a:lstStyle/>
                <a:p>
                  <a:endParaRPr lang="ja-JP" altLang="en-US"/>
                </a:p>
              </p:txBody>
            </p:sp>
            <p:sp>
              <p:nvSpPr>
                <p:cNvPr id="1069" name="フリーフォーム: 図形 7"/>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solidFill>
                  <a:schemeClr val="bg1"/>
                </a:solidFill>
                <a:ln w="9525" cap="flat">
                  <a:noFill/>
                  <a:prstDash val="solid"/>
                  <a:miter/>
                </a:ln>
              </p:spPr>
              <p:txBody>
                <a:bodyPr rtlCol="0" anchor="ctr"/>
                <a:lstStyle/>
                <a:p>
                  <a:endParaRPr lang="ja-JP" altLang="en-US"/>
                </a:p>
              </p:txBody>
            </p:sp>
            <p:sp>
              <p:nvSpPr>
                <p:cNvPr id="1070" name="フリーフォーム: 図形 22"/>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solidFill>
                  <a:schemeClr val="bg1"/>
                </a:solidFill>
                <a:ln w="9525" cap="flat">
                  <a:noFill/>
                  <a:prstDash val="solid"/>
                  <a:miter/>
                </a:ln>
              </p:spPr>
              <p:txBody>
                <a:bodyPr rtlCol="0" anchor="ctr"/>
                <a:lstStyle/>
                <a:p>
                  <a:endParaRPr lang="ja-JP" altLang="en-US"/>
                </a:p>
              </p:txBody>
            </p:sp>
            <p:sp>
              <p:nvSpPr>
                <p:cNvPr id="1071" name="フリーフォーム: 図形 23"/>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solidFill>
                  <a:schemeClr val="bg1"/>
                </a:solidFill>
                <a:ln w="9525" cap="flat">
                  <a:noFill/>
                  <a:prstDash val="solid"/>
                  <a:miter/>
                </a:ln>
              </p:spPr>
              <p:txBody>
                <a:bodyPr rtlCol="0" anchor="ctr"/>
                <a:lstStyle/>
                <a:p>
                  <a:endParaRPr lang="ja-JP" altLang="en-US"/>
                </a:p>
              </p:txBody>
            </p:sp>
            <p:sp>
              <p:nvSpPr>
                <p:cNvPr id="1072" name="フリーフォーム: 図形 24"/>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solidFill>
                  <a:schemeClr val="bg1"/>
                </a:solidFill>
                <a:ln w="9525" cap="flat">
                  <a:noFill/>
                  <a:prstDash val="solid"/>
                  <a:miter/>
                </a:ln>
              </p:spPr>
              <p:txBody>
                <a:bodyPr rtlCol="0" anchor="ctr"/>
                <a:lstStyle/>
                <a:p>
                  <a:endParaRPr lang="ja-JP" altLang="en-US"/>
                </a:p>
              </p:txBody>
            </p:sp>
            <p:sp>
              <p:nvSpPr>
                <p:cNvPr id="1073" name="フリーフォーム: 図形 25"/>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solidFill>
                  <a:schemeClr val="bg1"/>
                </a:solidFill>
                <a:ln w="9525" cap="flat">
                  <a:noFill/>
                  <a:prstDash val="solid"/>
                  <a:miter/>
                </a:ln>
              </p:spPr>
              <p:txBody>
                <a:bodyPr rtlCol="0" anchor="ctr"/>
                <a:lstStyle/>
                <a:p>
                  <a:endParaRPr lang="ja-JP" altLang="en-US"/>
                </a:p>
              </p:txBody>
            </p:sp>
            <p:sp>
              <p:nvSpPr>
                <p:cNvPr id="1074" name="フリーフォーム: 図形 26"/>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solidFill>
                  <a:schemeClr val="bg1"/>
                </a:solidFill>
                <a:ln w="9525" cap="flat">
                  <a:noFill/>
                  <a:prstDash val="solid"/>
                  <a:miter/>
                </a:ln>
              </p:spPr>
              <p:txBody>
                <a:bodyPr rtlCol="0" anchor="ctr"/>
                <a:lstStyle/>
                <a:p>
                  <a:endParaRPr lang="ja-JP" altLang="en-US"/>
                </a:p>
              </p:txBody>
            </p:sp>
            <p:sp>
              <p:nvSpPr>
                <p:cNvPr id="1075" name="フリーフォーム: 図形 27"/>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solidFill>
                  <a:schemeClr val="bg1"/>
                </a:solidFill>
                <a:ln w="9525" cap="flat">
                  <a:noFill/>
                  <a:prstDash val="solid"/>
                  <a:miter/>
                </a:ln>
              </p:spPr>
              <p:txBody>
                <a:bodyPr rtlCol="0" anchor="ctr"/>
                <a:lstStyle/>
                <a:p>
                  <a:endParaRPr lang="ja-JP" altLang="en-US"/>
                </a:p>
              </p:txBody>
            </p:sp>
            <p:sp>
              <p:nvSpPr>
                <p:cNvPr id="1076" name="フリーフォーム: 図形 28"/>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77" name="フリーフォーム: 図形 29"/>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solidFill>
                  <a:schemeClr val="bg1"/>
                </a:solidFill>
                <a:ln w="9525" cap="flat">
                  <a:noFill/>
                  <a:prstDash val="solid"/>
                  <a:miter/>
                </a:ln>
              </p:spPr>
              <p:txBody>
                <a:bodyPr rtlCol="0" anchor="ctr"/>
                <a:lstStyle/>
                <a:p>
                  <a:endParaRPr lang="ja-JP" altLang="en-US"/>
                </a:p>
              </p:txBody>
            </p:sp>
            <p:sp>
              <p:nvSpPr>
                <p:cNvPr id="1078" name="フリーフォーム: 図形 30"/>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solidFill>
                  <a:schemeClr val="bg1"/>
                </a:solidFill>
                <a:ln w="9525" cap="flat">
                  <a:noFill/>
                  <a:prstDash val="solid"/>
                  <a:miter/>
                </a:ln>
              </p:spPr>
              <p:txBody>
                <a:bodyPr rtlCol="0" anchor="ctr"/>
                <a:lstStyle/>
                <a:p>
                  <a:endParaRPr lang="ja-JP" altLang="en-US"/>
                </a:p>
              </p:txBody>
            </p:sp>
            <p:sp>
              <p:nvSpPr>
                <p:cNvPr id="1079" name="フリーフォーム: 図形 31"/>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0" name="フリーフォーム: 図形 32"/>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solidFill>
                  <a:schemeClr val="bg1"/>
                </a:solidFill>
                <a:ln w="9525" cap="flat">
                  <a:noFill/>
                  <a:prstDash val="solid"/>
                  <a:miter/>
                </a:ln>
              </p:spPr>
              <p:txBody>
                <a:bodyPr rtlCol="0" anchor="ctr"/>
                <a:lstStyle/>
                <a:p>
                  <a:endParaRPr lang="ja-JP" altLang="en-US"/>
                </a:p>
              </p:txBody>
            </p:sp>
            <p:sp>
              <p:nvSpPr>
                <p:cNvPr id="1081" name="フリーフォーム: 図形 33"/>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solidFill>
                  <a:schemeClr val="bg1"/>
                </a:solidFill>
                <a:ln w="9525" cap="flat">
                  <a:noFill/>
                  <a:prstDash val="solid"/>
                  <a:miter/>
                </a:ln>
              </p:spPr>
              <p:txBody>
                <a:bodyPr rtlCol="0" anchor="ctr"/>
                <a:lstStyle/>
                <a:p>
                  <a:endParaRPr lang="ja-JP" altLang="en-US"/>
                </a:p>
              </p:txBody>
            </p:sp>
            <p:sp>
              <p:nvSpPr>
                <p:cNvPr id="1082" name="フリーフォーム: 図形 34"/>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solidFill>
                  <a:schemeClr val="bg1"/>
                </a:solidFill>
                <a:ln w="9525" cap="flat">
                  <a:noFill/>
                  <a:prstDash val="solid"/>
                  <a:miter/>
                </a:ln>
              </p:spPr>
              <p:txBody>
                <a:bodyPr rtlCol="0" anchor="ctr"/>
                <a:lstStyle/>
                <a:p>
                  <a:endParaRPr lang="ja-JP" altLang="en-US"/>
                </a:p>
              </p:txBody>
            </p:sp>
            <p:sp>
              <p:nvSpPr>
                <p:cNvPr id="1083" name="フリーフォーム: 図形 35"/>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4" name="フリーフォーム: 図形 36"/>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solidFill>
                  <a:schemeClr val="bg1"/>
                </a:solidFill>
                <a:ln w="9525" cap="flat">
                  <a:noFill/>
                  <a:prstDash val="solid"/>
                  <a:miter/>
                </a:ln>
              </p:spPr>
              <p:txBody>
                <a:bodyPr rtlCol="0" anchor="ctr"/>
                <a:lstStyle/>
                <a:p>
                  <a:endParaRPr lang="ja-JP" altLang="en-US"/>
                </a:p>
              </p:txBody>
            </p:sp>
            <p:sp>
              <p:nvSpPr>
                <p:cNvPr id="1085" name="フリーフォーム: 図形 37"/>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solidFill>
                  <a:schemeClr val="bg1"/>
                </a:solidFill>
                <a:ln w="9525" cap="flat">
                  <a:noFill/>
                  <a:prstDash val="solid"/>
                  <a:miter/>
                </a:ln>
              </p:spPr>
              <p:txBody>
                <a:bodyPr rtlCol="0" anchor="ctr"/>
                <a:lstStyle/>
                <a:p>
                  <a:endParaRPr lang="ja-JP" altLang="en-US"/>
                </a:p>
              </p:txBody>
            </p:sp>
          </p:grpSp>
          <p:grpSp>
            <p:nvGrpSpPr>
              <p:cNvPr id="1086" name="グループ化 111"/>
              <p:cNvGrpSpPr>
                <a:grpSpLocks noChangeAspect="1"/>
              </p:cNvGrpSpPr>
              <p:nvPr userDrawn="1"/>
            </p:nvGrpSpPr>
            <p:grpSpPr>
              <a:xfrm>
                <a:off x="2534400" y="6660000"/>
                <a:ext cx="3564000" cy="150760"/>
                <a:chOff x="427811" y="5856214"/>
                <a:chExt cx="3229242" cy="136598"/>
              </a:xfrm>
            </p:grpSpPr>
            <p:sp>
              <p:nvSpPr>
                <p:cNvPr id="1087" name="フリーフォーム: 図形 38"/>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88" name="フリーフォーム: 図形 39"/>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solidFill>
                  <a:schemeClr val="bg1"/>
                </a:solidFill>
                <a:ln w="9525" cap="flat">
                  <a:noFill/>
                  <a:prstDash val="solid"/>
                  <a:miter/>
                </a:ln>
              </p:spPr>
              <p:txBody>
                <a:bodyPr rtlCol="0" anchor="ctr"/>
                <a:lstStyle/>
                <a:p>
                  <a:endParaRPr lang="ja-JP" altLang="en-US"/>
                </a:p>
              </p:txBody>
            </p:sp>
            <p:sp>
              <p:nvSpPr>
                <p:cNvPr id="1089" name="フリーフォーム: 図形 40"/>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0" name="フリーフォーム: 図形 41"/>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091" name="フリーフォーム: 図形 42"/>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solidFill>
                  <a:schemeClr val="bg1"/>
                </a:solidFill>
                <a:ln w="9525" cap="flat">
                  <a:noFill/>
                  <a:prstDash val="solid"/>
                  <a:miter/>
                </a:ln>
              </p:spPr>
              <p:txBody>
                <a:bodyPr rtlCol="0" anchor="ctr"/>
                <a:lstStyle/>
                <a:p>
                  <a:endParaRPr lang="ja-JP" altLang="en-US"/>
                </a:p>
              </p:txBody>
            </p:sp>
            <p:sp>
              <p:nvSpPr>
                <p:cNvPr id="1092" name="フリーフォーム: 図形 43"/>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093" name="フリーフォーム: 図形 44"/>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4" name="フリーフォーム: 図形 45"/>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solidFill>
                  <a:schemeClr val="bg1"/>
                </a:solidFill>
                <a:ln w="9525" cap="flat">
                  <a:noFill/>
                  <a:prstDash val="solid"/>
                  <a:miter/>
                </a:ln>
              </p:spPr>
              <p:txBody>
                <a:bodyPr rtlCol="0" anchor="ctr"/>
                <a:lstStyle/>
                <a:p>
                  <a:endParaRPr lang="ja-JP" altLang="en-US"/>
                </a:p>
              </p:txBody>
            </p:sp>
            <p:sp>
              <p:nvSpPr>
                <p:cNvPr id="1095" name="フリーフォーム: 図形 46"/>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solidFill>
                  <a:schemeClr val="bg1"/>
                </a:solidFill>
                <a:ln w="9525" cap="flat">
                  <a:noFill/>
                  <a:prstDash val="solid"/>
                  <a:miter/>
                </a:ln>
              </p:spPr>
              <p:txBody>
                <a:bodyPr rtlCol="0" anchor="ctr"/>
                <a:lstStyle/>
                <a:p>
                  <a:endParaRPr lang="ja-JP" altLang="en-US"/>
                </a:p>
              </p:txBody>
            </p:sp>
            <p:sp>
              <p:nvSpPr>
                <p:cNvPr id="1096" name="フリーフォーム: 図形 47"/>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097" name="フリーフォーム: 図形 48"/>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98" name="フリーフォーム: 図形 49"/>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solidFill>
                  <a:schemeClr val="bg1"/>
                </a:solidFill>
                <a:ln w="9525" cap="flat">
                  <a:noFill/>
                  <a:prstDash val="solid"/>
                  <a:miter/>
                </a:ln>
              </p:spPr>
              <p:txBody>
                <a:bodyPr rtlCol="0" anchor="ctr"/>
                <a:lstStyle/>
                <a:p>
                  <a:endParaRPr lang="ja-JP" altLang="en-US"/>
                </a:p>
              </p:txBody>
            </p:sp>
            <p:sp>
              <p:nvSpPr>
                <p:cNvPr id="1099" name="フリーフォーム: 図形 50"/>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0" name="フリーフォーム: 図形 51"/>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solidFill>
                  <a:schemeClr val="bg1"/>
                </a:solidFill>
                <a:ln w="9525" cap="flat">
                  <a:noFill/>
                  <a:prstDash val="solid"/>
                  <a:miter/>
                </a:ln>
              </p:spPr>
              <p:txBody>
                <a:bodyPr rtlCol="0" anchor="ctr"/>
                <a:lstStyle/>
                <a:p>
                  <a:endParaRPr lang="ja-JP" altLang="en-US"/>
                </a:p>
              </p:txBody>
            </p:sp>
            <p:sp>
              <p:nvSpPr>
                <p:cNvPr id="1101" name="フリーフォーム: 図形 52"/>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02" name="フリーフォーム: 図形 53"/>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103" name="フリーフォーム: 図形 54"/>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4" name="フリーフォーム: 図形 55"/>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105" name="フリーフォーム: 図形 56"/>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6" name="フリーフォーム: 図形 57"/>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solidFill>
                  <a:schemeClr val="bg1"/>
                </a:solidFill>
                <a:ln w="9525" cap="flat">
                  <a:noFill/>
                  <a:prstDash val="solid"/>
                  <a:miter/>
                </a:ln>
              </p:spPr>
              <p:txBody>
                <a:bodyPr rtlCol="0" anchor="ctr"/>
                <a:lstStyle/>
                <a:p>
                  <a:endParaRPr lang="ja-JP" altLang="en-US"/>
                </a:p>
              </p:txBody>
            </p:sp>
            <p:sp>
              <p:nvSpPr>
                <p:cNvPr id="1107" name="フリーフォーム: 図形 58"/>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08" name="フリーフォーム: 図形 59"/>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solidFill>
                  <a:schemeClr val="bg1"/>
                </a:solidFill>
                <a:ln w="9525" cap="flat">
                  <a:noFill/>
                  <a:prstDash val="solid"/>
                  <a:miter/>
                </a:ln>
              </p:spPr>
              <p:txBody>
                <a:bodyPr rtlCol="0" anchor="ctr"/>
                <a:lstStyle/>
                <a:p>
                  <a:endParaRPr lang="ja-JP" altLang="en-US"/>
                </a:p>
              </p:txBody>
            </p:sp>
            <p:sp>
              <p:nvSpPr>
                <p:cNvPr id="1109" name="フリーフォーム: 図形 60"/>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0" name="フリーフォーム: 図形 61"/>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1" name="フリーフォーム: 図形 62"/>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solidFill>
                  <a:schemeClr val="bg1"/>
                </a:solidFill>
                <a:ln w="9525" cap="flat">
                  <a:noFill/>
                  <a:prstDash val="solid"/>
                  <a:miter/>
                </a:ln>
              </p:spPr>
              <p:txBody>
                <a:bodyPr rtlCol="0" anchor="ctr"/>
                <a:lstStyle/>
                <a:p>
                  <a:endParaRPr lang="ja-JP" altLang="en-US"/>
                </a:p>
              </p:txBody>
            </p:sp>
            <p:sp>
              <p:nvSpPr>
                <p:cNvPr id="1112" name="フリーフォーム: 図形 63"/>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13" name="フリーフォーム: 図形 64"/>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4" name="フリーフォーム: 図形 65"/>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5" name="フリーフォーム: 図形 66"/>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solidFill>
                  <a:schemeClr val="bg1"/>
                </a:solidFill>
                <a:ln w="9525" cap="flat">
                  <a:noFill/>
                  <a:prstDash val="solid"/>
                  <a:miter/>
                </a:ln>
              </p:spPr>
              <p:txBody>
                <a:bodyPr rtlCol="0" anchor="ctr"/>
                <a:lstStyle/>
                <a:p>
                  <a:endParaRPr lang="ja-JP" altLang="en-US"/>
                </a:p>
              </p:txBody>
            </p:sp>
            <p:sp>
              <p:nvSpPr>
                <p:cNvPr id="1116" name="フリーフォーム: 図形 67"/>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17" name="フリーフォーム: 図形 68"/>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solidFill>
                  <a:schemeClr val="bg1"/>
                </a:solidFill>
                <a:ln w="9525" cap="flat">
                  <a:noFill/>
                  <a:prstDash val="solid"/>
                  <a:miter/>
                </a:ln>
              </p:spPr>
              <p:txBody>
                <a:bodyPr rtlCol="0" anchor="ctr"/>
                <a:lstStyle/>
                <a:p>
                  <a:endParaRPr lang="ja-JP" altLang="en-US"/>
                </a:p>
              </p:txBody>
            </p:sp>
            <p:sp>
              <p:nvSpPr>
                <p:cNvPr id="1118" name="フリーフォーム: 図形 69"/>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9" name="フリーフォーム: 図形 70"/>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solidFill>
                  <a:schemeClr val="bg1"/>
                </a:solidFill>
                <a:ln w="9525" cap="flat">
                  <a:noFill/>
                  <a:prstDash val="solid"/>
                  <a:miter/>
                </a:ln>
              </p:spPr>
              <p:txBody>
                <a:bodyPr rtlCol="0" anchor="ctr"/>
                <a:lstStyle/>
                <a:p>
                  <a:endParaRPr lang="ja-JP" altLang="en-US"/>
                </a:p>
              </p:txBody>
            </p:sp>
            <p:sp>
              <p:nvSpPr>
                <p:cNvPr id="1120" name="フリーフォーム: 図形 71"/>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1" name="フリーフォーム: 図形 72"/>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22" name="フリーフォーム: 図形 73"/>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solidFill>
                  <a:schemeClr val="bg1"/>
                </a:solidFill>
                <a:ln w="9525" cap="flat">
                  <a:noFill/>
                  <a:prstDash val="solid"/>
                  <a:miter/>
                </a:ln>
              </p:spPr>
              <p:txBody>
                <a:bodyPr rtlCol="0" anchor="ctr"/>
                <a:lstStyle/>
                <a:p>
                  <a:endParaRPr lang="ja-JP" altLang="en-US"/>
                </a:p>
              </p:txBody>
            </p:sp>
            <p:sp>
              <p:nvSpPr>
                <p:cNvPr id="1123" name="フリーフォーム: 図形 74"/>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24" name="フリーフォーム: 図形 75"/>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5" name="フリーフォーム: 図形 76"/>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26" name="フリーフォーム: 図形 77"/>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solidFill>
                  <a:schemeClr val="bg1"/>
                </a:solidFill>
                <a:ln w="9525" cap="flat">
                  <a:noFill/>
                  <a:prstDash val="solid"/>
                  <a:miter/>
                </a:ln>
              </p:spPr>
              <p:txBody>
                <a:bodyPr rtlCol="0" anchor="ctr"/>
                <a:lstStyle/>
                <a:p>
                  <a:endParaRPr lang="ja-JP" altLang="en-US"/>
                </a:p>
              </p:txBody>
            </p:sp>
            <p:sp>
              <p:nvSpPr>
                <p:cNvPr id="1127" name="フリーフォーム: 図形 78"/>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8" name="フリーフォーム: 図形 79"/>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solidFill>
                  <a:schemeClr val="bg1"/>
                </a:solidFill>
                <a:ln w="9525" cap="flat">
                  <a:noFill/>
                  <a:prstDash val="solid"/>
                  <a:miter/>
                </a:ln>
              </p:spPr>
              <p:txBody>
                <a:bodyPr rtlCol="0" anchor="ctr"/>
                <a:lstStyle/>
                <a:p>
                  <a:endParaRPr lang="ja-JP" altLang="en-US"/>
                </a:p>
              </p:txBody>
            </p:sp>
            <p:sp>
              <p:nvSpPr>
                <p:cNvPr id="1129" name="フリーフォーム: 図形 80"/>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solidFill>
                  <a:schemeClr val="bg1"/>
                </a:solidFill>
                <a:ln w="9525" cap="flat">
                  <a:noFill/>
                  <a:prstDash val="solid"/>
                  <a:miter/>
                </a:ln>
              </p:spPr>
              <p:txBody>
                <a:bodyPr rtlCol="0" anchor="ctr"/>
                <a:lstStyle/>
                <a:p>
                  <a:endParaRPr lang="ja-JP" altLang="en-US"/>
                </a:p>
              </p:txBody>
            </p:sp>
            <p:sp>
              <p:nvSpPr>
                <p:cNvPr id="1130" name="フリーフォーム: 図形 81"/>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31" name="フリーフォーム: 図形 82"/>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32" name="フリーフォーム: 図形 83"/>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33" name="フリーフォーム: 図形 84"/>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134" name="フリーフォーム: 図形 85"/>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35" name="フリーフォーム: 図形 86"/>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grpSp>
        </p:grpSp>
      </p:grpSp>
      <p:sp>
        <p:nvSpPr>
          <p:cNvPr id="1136"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1137"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1138" name="Rectangle 5"/>
          <p:cNvSpPr>
            <a:spLocks noGrp="1" noChangeArrowheads="1"/>
          </p:cNvSpPr>
          <p:nvPr>
            <p:ph type="dt" sz="half" idx="2"/>
          </p:nvPr>
        </p:nvSpPr>
        <p:spPr/>
        <p:txBody>
          <a:bodyPr/>
          <a:lstStyle>
            <a:lvl1pPr>
              <a:defRPr/>
            </a:lvl1pPr>
          </a:lstStyle>
          <a:p>
            <a:endParaRPr lang="en-US" altLang="ja-JP"/>
          </a:p>
        </p:txBody>
      </p:sp>
      <p:sp>
        <p:nvSpPr>
          <p:cNvPr id="1139" name="Rectangle 6"/>
          <p:cNvSpPr>
            <a:spLocks noGrp="1" noChangeArrowheads="1"/>
          </p:cNvSpPr>
          <p:nvPr>
            <p:ph type="ftr" sz="quarter" idx="3"/>
          </p:nvPr>
        </p:nvSpPr>
        <p:spPr/>
        <p:txBody>
          <a:bodyPr/>
          <a:lstStyle>
            <a:lvl1pPr>
              <a:defRPr/>
            </a:lvl1pPr>
          </a:lstStyle>
          <a:p>
            <a:endParaRPr lang="en-US" altLang="ja-JP"/>
          </a:p>
        </p:txBody>
      </p:sp>
      <p:sp>
        <p:nvSpPr>
          <p:cNvPr id="1140"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a:p>
        </p:txBody>
      </p:sp>
      <p:sp>
        <p:nvSpPr>
          <p:cNvPr id="1141"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p>
            <a:endParaRPr lang="ja-JP" altLang="en-US"/>
          </a:p>
        </p:txBody>
      </p:sp>
    </p:spTree>
    <p:extLst>
      <p:ext uri="{BB962C8B-B14F-4D97-AF65-F5344CB8AC3E}">
        <p14:creationId xmlns:p14="http://schemas.microsoft.com/office/powerpoint/2010/main" val="31435117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3" name="タイトル 1"/>
          <p:cNvSpPr>
            <a:spLocks noGrp="1"/>
          </p:cNvSpPr>
          <p:nvPr>
            <p:ph type="title"/>
          </p:nvPr>
        </p:nvSpPr>
        <p:spPr/>
        <p:txBody>
          <a:bodyPr/>
          <a:lstStyle/>
          <a:p>
            <a:r>
              <a:rPr lang="ja-JP" altLang="en-US"/>
              <a:t>マスター タイトルの書式設定</a:t>
            </a:r>
          </a:p>
        </p:txBody>
      </p:sp>
      <p:sp>
        <p:nvSpPr>
          <p:cNvPr id="114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5" name="日付プレースホルダー 3"/>
          <p:cNvSpPr>
            <a:spLocks noGrp="1"/>
          </p:cNvSpPr>
          <p:nvPr>
            <p:ph type="dt" sz="half" idx="10"/>
          </p:nvPr>
        </p:nvSpPr>
        <p:spPr/>
        <p:txBody>
          <a:bodyPr/>
          <a:lstStyle>
            <a:lvl1pPr>
              <a:defRPr/>
            </a:lvl1pPr>
          </a:lstStyle>
          <a:p>
            <a:endParaRPr lang="en-US" altLang="ja-JP"/>
          </a:p>
        </p:txBody>
      </p:sp>
      <p:sp>
        <p:nvSpPr>
          <p:cNvPr id="1146" name="フッター プレースホルダー 4"/>
          <p:cNvSpPr>
            <a:spLocks noGrp="1"/>
          </p:cNvSpPr>
          <p:nvPr>
            <p:ph type="ftr" sz="quarter" idx="11"/>
          </p:nvPr>
        </p:nvSpPr>
        <p:spPr/>
        <p:txBody>
          <a:bodyPr/>
          <a:lstStyle>
            <a:lvl1pPr>
              <a:defRPr/>
            </a:lvl1pPr>
          </a:lstStyle>
          <a:p>
            <a:endParaRPr lang="en-US" altLang="ja-JP"/>
          </a:p>
        </p:txBody>
      </p:sp>
      <p:sp>
        <p:nvSpPr>
          <p:cNvPr id="1147"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a:p>
        </p:txBody>
      </p:sp>
    </p:spTree>
    <p:extLst>
      <p:ext uri="{BB962C8B-B14F-4D97-AF65-F5344CB8AC3E}">
        <p14:creationId xmlns:p14="http://schemas.microsoft.com/office/powerpoint/2010/main" val="35334706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151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4125858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13600751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336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697818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343485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18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3"/>
            <a:ext cx="4376738"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90399676-3BFA-41BF-80C4-D49D8C1015D0}" type="slidenum">
              <a:rPr lang="en-US" altLang="ja-JP"/>
              <a:pPr>
                <a:defRPr/>
              </a:pPr>
              <a:t>‹#›</a:t>
            </a:fld>
            <a:endParaRPr lang="en-US" altLang="ja-JP"/>
          </a:p>
        </p:txBody>
      </p:sp>
    </p:spTree>
    <p:extLst>
      <p:ext uri="{BB962C8B-B14F-4D97-AF65-F5344CB8AC3E}">
        <p14:creationId xmlns:p14="http://schemas.microsoft.com/office/powerpoint/2010/main" val="2601344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2474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4476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3402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375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3846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509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8542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530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6963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15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04234102-2F71-479D-801A-718A2958BBDB}" type="slidenum">
              <a:rPr lang="en-US" altLang="ja-JP"/>
              <a:pPr>
                <a:defRPr/>
              </a:pPr>
              <a:t>‹#›</a:t>
            </a:fld>
            <a:endParaRPr lang="en-US" altLang="ja-JP"/>
          </a:p>
        </p:txBody>
      </p:sp>
    </p:spTree>
    <p:extLst>
      <p:ext uri="{BB962C8B-B14F-4D97-AF65-F5344CB8AC3E}">
        <p14:creationId xmlns:p14="http://schemas.microsoft.com/office/powerpoint/2010/main" val="22699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46CAC42-0A76-4C71-828E-CDC8130141A6}" type="slidenum">
              <a:rPr lang="en-US" altLang="ja-JP"/>
              <a:pPr>
                <a:defRPr/>
              </a:pPr>
              <a:t>‹#›</a:t>
            </a:fld>
            <a:endParaRPr lang="en-US" altLang="ja-JP"/>
          </a:p>
        </p:txBody>
      </p:sp>
    </p:spTree>
    <p:extLst>
      <p:ext uri="{BB962C8B-B14F-4D97-AF65-F5344CB8AC3E}">
        <p14:creationId xmlns:p14="http://schemas.microsoft.com/office/powerpoint/2010/main" val="10280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F1AAD4E-2583-40BB-9CD4-0E3E56CCF345}" type="slidenum">
              <a:rPr lang="en-US" altLang="ja-JP"/>
              <a:pPr>
                <a:defRPr/>
              </a:pPr>
              <a:t>‹#›</a:t>
            </a:fld>
            <a:endParaRPr lang="en-US" altLang="ja-JP"/>
          </a:p>
        </p:txBody>
      </p:sp>
    </p:spTree>
    <p:extLst>
      <p:ext uri="{BB962C8B-B14F-4D97-AF65-F5344CB8AC3E}">
        <p14:creationId xmlns:p14="http://schemas.microsoft.com/office/powerpoint/2010/main" val="12113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79FA1A4-FD1F-4E7B-A98B-D2CC75ACF7B0}" type="slidenum">
              <a:rPr lang="en-US" altLang="ja-JP"/>
              <a:pPr>
                <a:defRPr/>
              </a:pPr>
              <a:t>‹#›</a:t>
            </a:fld>
            <a:endParaRPr lang="en-US" altLang="ja-JP"/>
          </a:p>
        </p:txBody>
      </p:sp>
    </p:spTree>
    <p:extLst>
      <p:ext uri="{BB962C8B-B14F-4D97-AF65-F5344CB8AC3E}">
        <p14:creationId xmlns:p14="http://schemas.microsoft.com/office/powerpoint/2010/main" val="62910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6.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ea typeface="ＭＳ Ｐゴシック"/>
              </a:defRPr>
            </a:lvl1pPr>
          </a:lstStyle>
          <a:p>
            <a:pPr defTabSz="914395" fontAlgn="base">
              <a:spcBef>
                <a:spcPct val="0"/>
              </a:spcBef>
              <a:spcAft>
                <a:spcPct val="0"/>
              </a:spcAft>
              <a:defRPr/>
            </a:pPr>
            <a:fld id="{E912E2D6-A286-43DD-9E3C-7820CCF90594}" type="slidenum">
              <a:rPr kumimoji="1" lang="en-US" altLang="ja-JP" smtClean="0"/>
              <a:pPr defTabSz="914395" fontAlgn="base">
                <a:spcBef>
                  <a:spcPct val="0"/>
                </a:spcBef>
                <a:spcAft>
                  <a:spcPct val="0"/>
                </a:spcAft>
                <a:defRPr/>
              </a:pPr>
              <a:t>‹#›</a:t>
            </a:fld>
            <a:endParaRPr kumimoji="1" lang="en-US" altLang="ja-JP"/>
          </a:p>
        </p:txBody>
      </p:sp>
      <p:sp>
        <p:nvSpPr>
          <p:cNvPr id="7174" name="Rectangle 6"/>
          <p:cNvSpPr>
            <a:spLocks noChangeArrowheads="1"/>
          </p:cNvSpPr>
          <p:nvPr/>
        </p:nvSpPr>
        <p:spPr bwMode="auto">
          <a:xfrm>
            <a:off x="0" y="4"/>
            <a:ext cx="9906000" cy="366713"/>
          </a:xfrm>
          <a:prstGeom prst="rect">
            <a:avLst/>
          </a:prstGeom>
          <a:no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nvGrpSpPr>
          <p:cNvPr id="67591" name="Group 27"/>
          <p:cNvGrpSpPr>
            <a:grpSpLocks/>
          </p:cNvGrpSpPr>
          <p:nvPr/>
        </p:nvGrpSpPr>
        <p:grpSpPr bwMode="auto">
          <a:xfrm>
            <a:off x="0" y="333378"/>
            <a:ext cx="9906000" cy="214313"/>
            <a:chOff x="0" y="255"/>
            <a:chExt cx="6240" cy="135"/>
          </a:xfrm>
        </p:grpSpPr>
        <p:sp>
          <p:nvSpPr>
            <p:cNvPr id="7178" name="Rectangle 28"/>
            <p:cNvSpPr>
              <a:spLocks noChangeArrowheads="1"/>
            </p:cNvSpPr>
            <p:nvPr userDrawn="1"/>
          </p:nvSpPr>
          <p:spPr bwMode="auto">
            <a:xfrm>
              <a:off x="0" y="345"/>
              <a:ext cx="6240" cy="4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79" name="Rectangle 29"/>
            <p:cNvSpPr>
              <a:spLocks noChangeArrowheads="1"/>
            </p:cNvSpPr>
            <p:nvPr userDrawn="1"/>
          </p:nvSpPr>
          <p:spPr bwMode="auto">
            <a:xfrm>
              <a:off x="0" y="300"/>
              <a:ext cx="6240" cy="45"/>
            </a:xfrm>
            <a:prstGeom prst="rect">
              <a:avLst/>
            </a:prstGeom>
            <a:solidFill>
              <a:srgbClr val="FF3399"/>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80" name="Rectangle 30"/>
            <p:cNvSpPr>
              <a:spLocks noChangeArrowheads="1"/>
            </p:cNvSpPr>
            <p:nvPr userDrawn="1"/>
          </p:nvSpPr>
          <p:spPr bwMode="auto">
            <a:xfrm>
              <a:off x="0" y="255"/>
              <a:ext cx="6240" cy="45"/>
            </a:xfrm>
            <a:prstGeom prst="rect">
              <a:avLst/>
            </a:prstGeom>
            <a:solidFill>
              <a:srgbClr val="FFCCFF"/>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sp>
        <p:nvSpPr>
          <p:cNvPr id="67592" name="Rectangle 22"/>
          <p:cNvSpPr>
            <a:spLocks noGrp="1" noChangeArrowheads="1"/>
          </p:cNvSpPr>
          <p:nvPr>
            <p:ph type="title"/>
          </p:nvPr>
        </p:nvSpPr>
        <p:spPr bwMode="auto">
          <a:xfrm>
            <a:off x="2" y="0"/>
            <a:ext cx="82661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7593" name="Picture 32" descr="ppjtitle"/>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0" y="4"/>
            <a:ext cx="1206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661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197"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395"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592"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789"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9" algn="l" rtl="0" eaLnBrk="0" fontAlgn="base" hangingPunct="0">
        <a:spcBef>
          <a:spcPct val="20000"/>
        </a:spcBef>
        <a:spcAft>
          <a:spcPct val="0"/>
        </a:spcAft>
        <a:buChar char="–"/>
        <a:defRPr kumimoji="1" sz="2800">
          <a:solidFill>
            <a:schemeClr val="tx1"/>
          </a:solidFill>
          <a:latin typeface="+mn-lt"/>
          <a:ea typeface="+mn-ea"/>
        </a:defRPr>
      </a:lvl2pPr>
      <a:lvl3pPr marL="1142993" indent="-228599" algn="l" rtl="0" eaLnBrk="0" fontAlgn="base" hangingPunct="0">
        <a:spcBef>
          <a:spcPct val="20000"/>
        </a:spcBef>
        <a:spcAft>
          <a:spcPct val="0"/>
        </a:spcAft>
        <a:buChar char="•"/>
        <a:defRPr kumimoji="1" sz="2400">
          <a:solidFill>
            <a:schemeClr val="tx1"/>
          </a:solidFill>
          <a:latin typeface="+mn-lt"/>
          <a:ea typeface="+mn-ea"/>
        </a:defRPr>
      </a:lvl3pPr>
      <a:lvl4pPr marL="1600191" indent="-228599" algn="l" rtl="0" eaLnBrk="0" fontAlgn="base" hangingPunct="0">
        <a:spcBef>
          <a:spcPct val="20000"/>
        </a:spcBef>
        <a:spcAft>
          <a:spcPct val="0"/>
        </a:spcAft>
        <a:buChar char="–"/>
        <a:defRPr kumimoji="1" sz="2000">
          <a:solidFill>
            <a:schemeClr val="tx1"/>
          </a:solidFill>
          <a:latin typeface="+mn-lt"/>
          <a:ea typeface="+mn-ea"/>
        </a:defRPr>
      </a:lvl4pPr>
      <a:lvl5pPr marL="2057388" indent="-228599" algn="l" rtl="0" eaLnBrk="0" fontAlgn="base" hangingPunct="0">
        <a:spcBef>
          <a:spcPct val="20000"/>
        </a:spcBef>
        <a:spcAft>
          <a:spcPct val="0"/>
        </a:spcAft>
        <a:buChar char="»"/>
        <a:defRPr kumimoji="1" sz="2000">
          <a:solidFill>
            <a:schemeClr val="tx1"/>
          </a:solidFill>
          <a:latin typeface="+mn-lt"/>
          <a:ea typeface="+mn-ea"/>
        </a:defRPr>
      </a:lvl5pPr>
      <a:lvl6pPr marL="2514585" indent="-228599" algn="l" rtl="0" fontAlgn="base">
        <a:spcBef>
          <a:spcPct val="20000"/>
        </a:spcBef>
        <a:spcAft>
          <a:spcPct val="0"/>
        </a:spcAft>
        <a:buChar char="»"/>
        <a:defRPr kumimoji="1" sz="2000">
          <a:solidFill>
            <a:schemeClr val="tx1"/>
          </a:solidFill>
          <a:latin typeface="+mn-lt"/>
          <a:ea typeface="+mn-ea"/>
        </a:defRPr>
      </a:lvl6pPr>
      <a:lvl7pPr marL="2971783" indent="-228599" algn="l" rtl="0" fontAlgn="base">
        <a:spcBef>
          <a:spcPct val="20000"/>
        </a:spcBef>
        <a:spcAft>
          <a:spcPct val="0"/>
        </a:spcAft>
        <a:buChar char="»"/>
        <a:defRPr kumimoji="1" sz="2000">
          <a:solidFill>
            <a:schemeClr val="tx1"/>
          </a:solidFill>
          <a:latin typeface="+mn-lt"/>
          <a:ea typeface="+mn-ea"/>
        </a:defRPr>
      </a:lvl7pPr>
      <a:lvl8pPr marL="3428980" indent="-228599" algn="l" rtl="0" fontAlgn="base">
        <a:spcBef>
          <a:spcPct val="20000"/>
        </a:spcBef>
        <a:spcAft>
          <a:spcPct val="0"/>
        </a:spcAft>
        <a:buChar char="»"/>
        <a:defRPr kumimoji="1" sz="2000">
          <a:solidFill>
            <a:schemeClr val="tx1"/>
          </a:solidFill>
          <a:latin typeface="+mn-lt"/>
          <a:ea typeface="+mn-ea"/>
        </a:defRPr>
      </a:lvl8pPr>
      <a:lvl9pPr marL="3886177" indent="-2285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1038" y="365126"/>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defTabSz="844078">
              <a:defRPr sz="1108">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defTabSz="844078">
              <a:defRPr sz="1108">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defTabSz="844078">
              <a:defRPr sz="1108">
                <a:solidFill>
                  <a:schemeClr val="tx1">
                    <a:tint val="75000"/>
                  </a:schemeClr>
                </a:solidFill>
              </a:defRPr>
            </a:lvl1pPr>
          </a:lstStyle>
          <a:p>
            <a:pPr>
              <a:defRPr/>
            </a:pPr>
            <a:fld id="{0E80FF15-8380-4102-A0DF-9C7FA3F6C02D}" type="slidenum">
              <a:rPr lang="en-US" altLang="ja-JP"/>
              <a:pPr>
                <a:defRPr/>
              </a:pPr>
              <a:t>‹#›</a:t>
            </a:fld>
            <a:endParaRPr lang="en-US" altLang="ja-JP"/>
          </a:p>
        </p:txBody>
      </p:sp>
    </p:spTree>
    <p:extLst>
      <p:ext uri="{BB962C8B-B14F-4D97-AF65-F5344CB8AC3E}">
        <p14:creationId xmlns:p14="http://schemas.microsoft.com/office/powerpoint/2010/main" val="327809283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defTabSz="842963" rtl="0" eaLnBrk="0" fontAlgn="base" hangingPunct="0">
        <a:lnSpc>
          <a:spcPct val="90000"/>
        </a:lnSpc>
        <a:spcBef>
          <a:spcPct val="0"/>
        </a:spcBef>
        <a:spcAft>
          <a:spcPct val="0"/>
        </a:spcAft>
        <a:defRPr kumimoji="1" sz="4000" kern="1200">
          <a:solidFill>
            <a:schemeClr val="tx1"/>
          </a:solidFill>
          <a:latin typeface="+mj-lt"/>
          <a:ea typeface="+mj-ea"/>
          <a:cs typeface="+mj-cs"/>
        </a:defRPr>
      </a:lvl1pPr>
      <a:lvl2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2pPr>
      <a:lvl3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3pPr>
      <a:lvl4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4pPr>
      <a:lvl5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5pPr>
      <a:lvl6pPr marL="4572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6pPr>
      <a:lvl7pPr marL="9144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7pPr>
      <a:lvl8pPr marL="13716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8pPr>
      <a:lvl9pPr marL="18288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9pPr>
    </p:titleStyle>
    <p:bodyStyle>
      <a:lvl1pPr marL="209550" indent="-209550" algn="l" defTabSz="842963" rtl="0" eaLnBrk="0" fontAlgn="base" hangingPunct="0">
        <a:lnSpc>
          <a:spcPct val="90000"/>
        </a:lnSpc>
        <a:spcBef>
          <a:spcPts val="925"/>
        </a:spcBef>
        <a:spcAft>
          <a:spcPct val="0"/>
        </a:spcAft>
        <a:buFont typeface="Arial" panose="020B0604020202020204" pitchFamily="34" charset="0"/>
        <a:buChar char="•"/>
        <a:defRPr kumimoji="1" sz="2500" kern="1200">
          <a:solidFill>
            <a:schemeClr val="tx1"/>
          </a:solidFill>
          <a:latin typeface="+mn-lt"/>
          <a:ea typeface="+mn-ea"/>
          <a:cs typeface="+mn-cs"/>
        </a:defRPr>
      </a:lvl1pPr>
      <a:lvl2pPr marL="631825" indent="-209550" algn="l" defTabSz="842963" rtl="0" eaLnBrk="0" fontAlgn="base" hangingPunct="0">
        <a:lnSpc>
          <a:spcPct val="90000"/>
        </a:lnSpc>
        <a:spcBef>
          <a:spcPts val="463"/>
        </a:spcBef>
        <a:spcAft>
          <a:spcPct val="0"/>
        </a:spcAft>
        <a:buFont typeface="Arial" panose="020B0604020202020204" pitchFamily="34" charset="0"/>
        <a:buChar char="•"/>
        <a:defRPr kumimoji="1" sz="2200" kern="1200">
          <a:solidFill>
            <a:schemeClr val="tx1"/>
          </a:solidFill>
          <a:latin typeface="+mn-lt"/>
          <a:ea typeface="+mn-ea"/>
          <a:cs typeface="+mn-cs"/>
        </a:defRPr>
      </a:lvl2pPr>
      <a:lvl3pPr marL="1054100" indent="-209550" algn="l" defTabSz="842963" rtl="0" eaLnBrk="0" fontAlgn="base" hangingPunct="0">
        <a:lnSpc>
          <a:spcPct val="90000"/>
        </a:lnSpc>
        <a:spcBef>
          <a:spcPts val="463"/>
        </a:spcBef>
        <a:spcAft>
          <a:spcPct val="0"/>
        </a:spcAft>
        <a:buFont typeface="Arial" panose="020B0604020202020204" pitchFamily="34" charset="0"/>
        <a:buChar char="•"/>
        <a:defRPr kumimoji="1" kern="1200">
          <a:solidFill>
            <a:schemeClr val="tx1"/>
          </a:solidFill>
          <a:latin typeface="+mn-lt"/>
          <a:ea typeface="+mn-ea"/>
          <a:cs typeface="+mn-cs"/>
        </a:defRPr>
      </a:lvl3pPr>
      <a:lvl4pPr marL="1476375"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4pPr>
      <a:lvl5pPr marL="1898650"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427306037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7DE63CFC-9FCE-47C5-8094-560B20205859}"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1029" name="Rectangle 6"/>
          <p:cNvSpPr>
            <a:spLocks noChangeArrowheads="1"/>
          </p:cNvSpPr>
          <p:nvPr/>
        </p:nvSpPr>
        <p:spPr>
          <a:xfrm>
            <a:off x="0" y="0"/>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0"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3" cstate="print">
            <a:extLst>
              <a:ext uri="{28A0092B-C50C-407E-A947-70E740481C1C}">
                <a14:useLocalDpi xmlns:a14="http://schemas.microsoft.com/office/drawing/2010/main"/>
              </a:ext>
            </a:extLst>
          </a:blip>
          <a:stretch>
            <a:fillRect/>
          </a:stretch>
        </p:blipFill>
        <p:spPr>
          <a:xfrm>
            <a:off x="8697913" y="0"/>
            <a:ext cx="1208087" cy="334963"/>
          </a:xfrm>
          <a:prstGeom prst="rect">
            <a:avLst/>
          </a:prstGeom>
          <a:noFill/>
          <a:ln w="9525">
            <a:noFill/>
            <a:miter lim="800000"/>
            <a:headEnd/>
            <a:tailEnd/>
          </a:ln>
        </p:spPr>
      </p:pic>
    </p:spTree>
    <p:extLst>
      <p:ext uri="{BB962C8B-B14F-4D97-AF65-F5344CB8AC3E}">
        <p14:creationId xmlns:p14="http://schemas.microsoft.com/office/powerpoint/2010/main" val="2524737244"/>
      </p:ext>
    </p:extLst>
  </p:cSld>
  <p:clrMap bg1="lt1" tx1="dk1" bg2="lt2" tx2="dk2" accent1="accent1" accent2="accent2" accent3="accent3" accent4="accent4" accent5="accent5" accent6="accent6" hlink="hlink" folHlink="folHlink"/>
  <p:sldLayoutIdLst>
    <p:sldLayoutId id="2147483864"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400"/>
            </a:lvl1pPr>
          </a:lstStyle>
          <a:p>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a:p>
        </p:txBody>
      </p:sp>
      <p:sp>
        <p:nvSpPr>
          <p:cNvPr id="1029" name="Rectangle 6"/>
          <p:cNvSpPr>
            <a:spLocks noChangeArrowheads="1"/>
          </p:cNvSpPr>
          <p:nvPr userDrawn="1"/>
        </p:nvSpPr>
        <p:spPr>
          <a:xfrm>
            <a:off x="0" y="0"/>
            <a:ext cx="9906000" cy="366713"/>
          </a:xfrm>
          <a:prstGeom prst="rect">
            <a:avLst/>
          </a:prstGeom>
          <a:noFill/>
          <a:ln>
            <a:noFill/>
          </a:ln>
          <a:effectLst/>
        </p:spPr>
        <p:txBody>
          <a:bodyPr wrap="none" anchor="ctr"/>
          <a:lstStyle/>
          <a:p>
            <a:endParaRPr lang="ja-JP" altLang="en-US"/>
          </a:p>
        </p:txBody>
      </p:sp>
      <p:grpSp>
        <p:nvGrpSpPr>
          <p:cNvPr id="1030" name="Group 27"/>
          <p:cNvGrpSpPr/>
          <p:nvPr userDrawn="1"/>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p>
              <a:endParaRPr lang="ja-JP" altLang="en-US"/>
            </a:p>
          </p:txBody>
        </p:sp>
        <p:sp>
          <p:nvSpPr>
            <p:cNvPr id="1032"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p>
              <a:endParaRPr lang="ja-JP" altLang="en-US"/>
            </a:p>
          </p:txBody>
        </p:sp>
        <p:sp>
          <p:nvSpPr>
            <p:cNvPr id="1033"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p>
              <a:endParaRPr lang="ja-JP" altLang="en-US"/>
            </a:p>
          </p:txBody>
        </p:sp>
      </p:grpSp>
      <p:sp>
        <p:nvSpPr>
          <p:cNvPr id="1034"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035" name="グループ化 12"/>
          <p:cNvGrpSpPr>
            <a:grpSpLocks noChangeAspect="1"/>
          </p:cNvGrpSpPr>
          <p:nvPr userDrawn="1"/>
        </p:nvGrpSpPr>
        <p:grpSpPr>
          <a:xfrm>
            <a:off x="8763198" y="9625"/>
            <a:ext cx="1134000" cy="314126"/>
            <a:chOff x="4624168" y="4098236"/>
            <a:chExt cx="2957141" cy="819150"/>
          </a:xfrm>
        </p:grpSpPr>
        <p:sp>
          <p:nvSpPr>
            <p:cNvPr id="1036"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37"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38"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39"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40"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41"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42"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43"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44"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45"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46"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47"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48"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823329173"/>
      </p:ext>
    </p:extLst>
  </p:cSld>
  <p:clrMap bg1="lt1" tx1="dk1" bg2="lt2" tx2="dk2" accent1="accent1" accent2="accent2" accent3="accent3" accent4="accent4" accent5="accent5" accent6="accent6" hlink="hlink" folHlink="folHlink"/>
  <p:sldLayoutIdLst>
    <p:sldLayoutId id="2147483878" r:id="rId1"/>
    <p:sldLayoutId id="2147483879"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219667081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BD032331-5A6D-4E5A-865B-2452E83B2FD0}"/>
              </a:ext>
            </a:extLst>
          </p:cNvPr>
          <p:cNvSpPr txBox="1"/>
          <p:nvPr/>
        </p:nvSpPr>
        <p:spPr>
          <a:xfrm>
            <a:off x="6105128" y="35143"/>
            <a:ext cx="3672408" cy="216000"/>
          </a:xfrm>
          <a:prstGeom prst="rect">
            <a:avLst/>
          </a:prstGeom>
          <a:noFill/>
        </p:spPr>
        <p:txBody>
          <a:bodyPr wrap="square" lIns="36000" tIns="36000" rIns="36000" bIns="36000" rtlCol="0">
            <a:noAutofit/>
          </a:bodyPr>
          <a:lstStyle/>
          <a:p>
            <a:pPr algn="r"/>
            <a:r>
              <a:rPr kumimoji="1" lang="ja-JP" altLang="en-US" sz="1000" b="1" dirty="0">
                <a:solidFill>
                  <a:srgbClr val="8064A2"/>
                </a:solidFill>
                <a:effectLst/>
                <a:latin typeface="+mn-ea"/>
              </a:rPr>
              <a:t>日本遺産</a:t>
            </a:r>
            <a:r>
              <a:rPr kumimoji="1" lang="ja-JP" altLang="en-US" sz="1000" b="1" dirty="0">
                <a:solidFill>
                  <a:srgbClr val="8064A2"/>
                </a:solidFill>
                <a:latin typeface="+mn-ea"/>
              </a:rPr>
              <a:t>魅力発信</a:t>
            </a:r>
            <a:r>
              <a:rPr kumimoji="1" lang="ja-JP" altLang="en-US" sz="1000" b="1" dirty="0">
                <a:solidFill>
                  <a:srgbClr val="8064A2"/>
                </a:solidFill>
                <a:effectLst/>
                <a:latin typeface="+mn-ea"/>
              </a:rPr>
              <a:t>事業　　　　</a:t>
            </a:r>
            <a:r>
              <a:rPr kumimoji="1" lang="ja-JP" altLang="en-US" sz="1000" b="1" dirty="0">
                <a:solidFill>
                  <a:schemeClr val="tx1"/>
                </a:solidFill>
                <a:effectLst/>
                <a:latin typeface="+mn-ea"/>
              </a:rPr>
              <a:t>様式７</a:t>
            </a:r>
            <a:endParaRPr kumimoji="1" lang="en-US" altLang="ja-JP" sz="1000" b="1" dirty="0">
              <a:solidFill>
                <a:schemeClr val="tx1"/>
              </a:solidFill>
              <a:effectLst/>
              <a:latin typeface="+mn-ea"/>
            </a:endParaRPr>
          </a:p>
        </p:txBody>
      </p:sp>
      <p:cxnSp>
        <p:nvCxnSpPr>
          <p:cNvPr id="3" name="直線コネクタ 2">
            <a:extLst>
              <a:ext uri="{FF2B5EF4-FFF2-40B4-BE49-F238E27FC236}">
                <a16:creationId xmlns:a16="http://schemas.microsoft.com/office/drawing/2014/main" id="{54A55919-1006-42CC-9F55-24F5424C66A4}"/>
              </a:ext>
            </a:extLst>
          </p:cNvPr>
          <p:cNvCxnSpPr/>
          <p:nvPr/>
        </p:nvCxnSpPr>
        <p:spPr>
          <a:xfrm>
            <a:off x="128464" y="557349"/>
            <a:ext cx="9648000" cy="0"/>
          </a:xfrm>
          <a:prstGeom prst="line">
            <a:avLst/>
          </a:prstGeom>
          <a:ln w="38100">
            <a:solidFill>
              <a:srgbClr val="8064A2"/>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66295DE0-DDFF-40B2-93BD-57E8BED182EE}"/>
              </a:ext>
            </a:extLst>
          </p:cNvPr>
          <p:cNvSpPr txBox="1"/>
          <p:nvPr/>
        </p:nvSpPr>
        <p:spPr>
          <a:xfrm>
            <a:off x="128464" y="236633"/>
            <a:ext cx="8935038" cy="338554"/>
          </a:xfrm>
          <a:prstGeom prst="rect">
            <a:avLst/>
          </a:prstGeom>
          <a:noFill/>
        </p:spPr>
        <p:txBody>
          <a:bodyPr wrap="square" rtlCol="0" anchor="b">
            <a:spAutoFit/>
          </a:bodyPr>
          <a:lstStyle/>
          <a:p>
            <a:r>
              <a:rPr kumimoji="1" lang="ja-JP" altLang="en-US" sz="1600" dirty="0">
                <a:latin typeface="+mn-ea"/>
              </a:rPr>
              <a:t>事業名　</a:t>
            </a:r>
            <a:r>
              <a:rPr kumimoji="1" lang="en-US" altLang="ja-JP" sz="1600" dirty="0">
                <a:latin typeface="+mn-ea"/>
              </a:rPr>
              <a:t>【</a:t>
            </a:r>
            <a:r>
              <a:rPr kumimoji="1" lang="ja-JP" altLang="en-US" sz="1600" dirty="0">
                <a:latin typeface="+mn-ea"/>
              </a:rPr>
              <a:t>主な事業実施エリア（都道府県・市町村名）</a:t>
            </a:r>
            <a:r>
              <a:rPr kumimoji="1" lang="en-US" altLang="ja-JP" sz="1600" dirty="0">
                <a:latin typeface="+mn-ea"/>
              </a:rPr>
              <a:t>】</a:t>
            </a:r>
            <a:endParaRPr kumimoji="1" lang="ja-JP" altLang="en-US" sz="1600" dirty="0">
              <a:latin typeface="+mn-ea"/>
            </a:endParaRPr>
          </a:p>
        </p:txBody>
      </p:sp>
      <p:graphicFrame>
        <p:nvGraphicFramePr>
          <p:cNvPr id="17" name="表 16">
            <a:extLst>
              <a:ext uri="{FF2B5EF4-FFF2-40B4-BE49-F238E27FC236}">
                <a16:creationId xmlns:a16="http://schemas.microsoft.com/office/drawing/2014/main" id="{ADF3478A-3643-40B6-88B5-C4AED1675224}"/>
              </a:ext>
            </a:extLst>
          </p:cNvPr>
          <p:cNvGraphicFramePr>
            <a:graphicFrameLocks noGrp="1"/>
          </p:cNvGraphicFramePr>
          <p:nvPr>
            <p:extLst>
              <p:ext uri="{D42A27DB-BD31-4B8C-83A1-F6EECF244321}">
                <p14:modId xmlns:p14="http://schemas.microsoft.com/office/powerpoint/2010/main" val="2344007836"/>
              </p:ext>
            </p:extLst>
          </p:nvPr>
        </p:nvGraphicFramePr>
        <p:xfrm>
          <a:off x="128464" y="836712"/>
          <a:ext cx="3240000" cy="3312000"/>
        </p:xfrm>
        <a:graphic>
          <a:graphicData uri="http://schemas.openxmlformats.org/drawingml/2006/table">
            <a:tbl>
              <a:tblPr/>
              <a:tblGrid>
                <a:gridCol w="936000">
                  <a:extLst>
                    <a:ext uri="{9D8B030D-6E8A-4147-A177-3AD203B41FA5}">
                      <a16:colId xmlns:a16="http://schemas.microsoft.com/office/drawing/2014/main" val="2855957609"/>
                    </a:ext>
                  </a:extLst>
                </a:gridCol>
                <a:gridCol w="2304000">
                  <a:extLst>
                    <a:ext uri="{9D8B030D-6E8A-4147-A177-3AD203B41FA5}">
                      <a16:colId xmlns:a16="http://schemas.microsoft.com/office/drawing/2014/main" val="2608220681"/>
                    </a:ext>
                  </a:extLst>
                </a:gridCol>
              </a:tblGrid>
              <a:tr h="576000">
                <a:tc>
                  <a:txBody>
                    <a:bodyPr/>
                    <a:lstStyle/>
                    <a:p>
                      <a:pPr algn="ctr" fontAlgn="ctr">
                        <a:lnSpc>
                          <a:spcPct val="100000"/>
                        </a:lnSpc>
                        <a:buFontTx/>
                        <a:buNone/>
                      </a:pPr>
                      <a:r>
                        <a:rPr kumimoji="1" lang="ja-JP" altLang="en-US" sz="1000" b="1" strike="noStrike" dirty="0">
                          <a:solidFill>
                            <a:schemeClr val="tx1"/>
                          </a:solidFill>
                          <a:latin typeface="+mn-ea"/>
                          <a:ea typeface="+mn-ea"/>
                        </a:rPr>
                        <a:t>ストーリー</a:t>
                      </a:r>
                      <a:r>
                        <a:rPr kumimoji="1" lang="en-US" altLang="ja-JP" sz="1000" b="1" strike="noStrike" dirty="0">
                          <a:solidFill>
                            <a:schemeClr val="tx1"/>
                          </a:solidFill>
                          <a:latin typeface="+mn-ea"/>
                          <a:ea typeface="+mn-ea"/>
                        </a:rPr>
                        <a:t>No/</a:t>
                      </a:r>
                      <a:r>
                        <a:rPr kumimoji="1" lang="ja-JP" altLang="en-US" sz="1000" b="1" strike="noStrike" dirty="0">
                          <a:solidFill>
                            <a:schemeClr val="tx1"/>
                          </a:solidFill>
                          <a:latin typeface="+mn-ea"/>
                          <a:ea typeface="+mn-ea"/>
                        </a:rPr>
                        <a:t>ストーリー名</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ストーリー</a:t>
                      </a:r>
                      <a:r>
                        <a:rPr lang="en-US" altLang="ja-JP" sz="1000" strike="noStrike" dirty="0">
                          <a:solidFill>
                            <a:schemeClr val="tx1"/>
                          </a:solidFill>
                          <a:latin typeface="+mn-ea"/>
                          <a:ea typeface="+mn-ea"/>
                        </a:rPr>
                        <a:t>No:</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ストーリー名：</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5656550"/>
                  </a:ext>
                </a:extLst>
              </a:tr>
              <a:tr h="792000">
                <a:tc>
                  <a:txBody>
                    <a:bodyPr/>
                    <a:lstStyle/>
                    <a:p>
                      <a:pPr algn="ctr" fontAlgn="ctr">
                        <a:lnSpc>
                          <a:spcPct val="100000"/>
                        </a:lnSpc>
                        <a:buFontTx/>
                        <a:buNone/>
                      </a:pPr>
                      <a:r>
                        <a:rPr kumimoji="1" lang="ja-JP" altLang="en-US" sz="1000" b="1" strike="noStrike" dirty="0">
                          <a:solidFill>
                            <a:schemeClr val="tx1"/>
                          </a:solidFill>
                          <a:latin typeface="+mn-ea"/>
                          <a:ea typeface="+mn-ea"/>
                        </a:rPr>
                        <a:t>事業の</a:t>
                      </a:r>
                      <a:br>
                        <a:rPr kumimoji="1" lang="en-US" altLang="ja-JP" sz="1000" b="1" strike="noStrike" dirty="0">
                          <a:solidFill>
                            <a:schemeClr val="tx1"/>
                          </a:solidFill>
                          <a:latin typeface="+mn-ea"/>
                          <a:ea typeface="+mn-ea"/>
                        </a:rPr>
                      </a:br>
                      <a:r>
                        <a:rPr kumimoji="1" lang="ja-JP" altLang="en-US" sz="1000" b="1" strike="noStrike" dirty="0">
                          <a:solidFill>
                            <a:schemeClr val="tx1"/>
                          </a:solidFill>
                          <a:latin typeface="+mn-ea"/>
                          <a:ea typeface="+mn-ea"/>
                        </a:rPr>
                        <a:t>実施体制</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代表申請者：</a:t>
                      </a:r>
                      <a:r>
                        <a:rPr lang="en-US" altLang="ja-JP" sz="1000" b="0" strike="noStrike" dirty="0">
                          <a:solidFill>
                            <a:schemeClr val="tx1"/>
                          </a:solidFill>
                          <a:latin typeface="+mn-ea"/>
                          <a:ea typeface="+mn-ea"/>
                        </a:rPr>
                        <a:t>XXX</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連携する事業者・団体：</a:t>
                      </a:r>
                      <a:r>
                        <a:rPr lang="en-US" altLang="ja-JP" sz="1000" b="0" strike="noStrike" dirty="0">
                          <a:solidFill>
                            <a:schemeClr val="tx1"/>
                          </a:solidFill>
                          <a:latin typeface="+mn-ea"/>
                          <a:ea typeface="+mn-ea"/>
                        </a:rPr>
                        <a:t>XXX</a:t>
                      </a:r>
                      <a:r>
                        <a:rPr lang="ja-JP" altLang="en-US" sz="1000" b="0" strike="noStrike" dirty="0">
                          <a:solidFill>
                            <a:schemeClr val="tx1"/>
                          </a:solidFill>
                          <a:latin typeface="+mn-ea"/>
                          <a:ea typeface="+mn-ea"/>
                        </a:rPr>
                        <a:t>、</a:t>
                      </a:r>
                      <a:r>
                        <a:rPr lang="en-US" altLang="ja-JP" sz="1000" b="0" strike="noStrike" dirty="0">
                          <a:solidFill>
                            <a:schemeClr val="tx1"/>
                          </a:solidFill>
                          <a:latin typeface="+mn-ea"/>
                          <a:ea typeface="+mn-ea"/>
                        </a:rPr>
                        <a:t>XXX</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37727820"/>
                  </a:ext>
                </a:extLst>
              </a:tr>
              <a:tr h="97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これまでの</a:t>
                      </a:r>
                      <a:br>
                        <a:rPr kumimoji="1" lang="en-US" altLang="ja-JP" sz="1000" b="1" strike="noStrike" dirty="0">
                          <a:solidFill>
                            <a:schemeClr val="tx1"/>
                          </a:solidFill>
                          <a:latin typeface="+mn-ea"/>
                          <a:ea typeface="+mn-ea"/>
                        </a:rPr>
                      </a:br>
                      <a:r>
                        <a:rPr kumimoji="1" lang="ja-JP" altLang="en-US" sz="1000" b="1" strike="noStrike" dirty="0">
                          <a:solidFill>
                            <a:schemeClr val="tx1"/>
                          </a:solidFill>
                          <a:latin typeface="+mn-ea"/>
                          <a:ea typeface="+mn-ea"/>
                        </a:rPr>
                        <a:t>取組を踏まえた地域の課題</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これまでの取組・成果を踏まえ、地域として目指すあるべき姿の実現に向けた地域の課題を記載してください。</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4022404"/>
                  </a:ext>
                </a:extLst>
              </a:tr>
              <a:tr h="97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事業目的</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地域の課題を踏まえて、本事業の実施目的を記載してください。</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9007680"/>
                  </a:ext>
                </a:extLst>
              </a:tr>
            </a:tbl>
          </a:graphicData>
        </a:graphic>
      </p:graphicFrame>
      <p:graphicFrame>
        <p:nvGraphicFramePr>
          <p:cNvPr id="14" name="表 13">
            <a:extLst>
              <a:ext uri="{FF2B5EF4-FFF2-40B4-BE49-F238E27FC236}">
                <a16:creationId xmlns:a16="http://schemas.microsoft.com/office/drawing/2014/main" id="{AA8247C5-8204-4C2A-9DBF-3F265C3B71A4}"/>
              </a:ext>
            </a:extLst>
          </p:cNvPr>
          <p:cNvGraphicFramePr>
            <a:graphicFrameLocks noGrp="1"/>
          </p:cNvGraphicFramePr>
          <p:nvPr>
            <p:extLst>
              <p:ext uri="{D42A27DB-BD31-4B8C-83A1-F6EECF244321}">
                <p14:modId xmlns:p14="http://schemas.microsoft.com/office/powerpoint/2010/main" val="3743190428"/>
              </p:ext>
            </p:extLst>
          </p:nvPr>
        </p:nvGraphicFramePr>
        <p:xfrm>
          <a:off x="128984" y="4437368"/>
          <a:ext cx="3240000" cy="2304000"/>
        </p:xfrm>
        <a:graphic>
          <a:graphicData uri="http://schemas.openxmlformats.org/drawingml/2006/table">
            <a:tbl>
              <a:tblPr/>
              <a:tblGrid>
                <a:gridCol w="936000">
                  <a:extLst>
                    <a:ext uri="{9D8B030D-6E8A-4147-A177-3AD203B41FA5}">
                      <a16:colId xmlns:a16="http://schemas.microsoft.com/office/drawing/2014/main" val="2855957609"/>
                    </a:ext>
                  </a:extLst>
                </a:gridCol>
                <a:gridCol w="2304000">
                  <a:extLst>
                    <a:ext uri="{9D8B030D-6E8A-4147-A177-3AD203B41FA5}">
                      <a16:colId xmlns:a16="http://schemas.microsoft.com/office/drawing/2014/main" val="2608220681"/>
                    </a:ext>
                  </a:extLst>
                </a:gridCol>
              </a:tblGrid>
              <a:tr h="864000">
                <a:tc>
                  <a:txBody>
                    <a:bodyPr/>
                    <a:lstStyle/>
                    <a:p>
                      <a:pPr algn="ctr" fontAlgn="ctr">
                        <a:lnSpc>
                          <a:spcPct val="100000"/>
                        </a:lnSpc>
                        <a:buFontTx/>
                        <a:buNone/>
                      </a:pPr>
                      <a:r>
                        <a:rPr kumimoji="1" lang="ja-JP" altLang="en-US" sz="1000" b="1" strike="noStrike" dirty="0">
                          <a:solidFill>
                            <a:schemeClr val="tx1"/>
                          </a:solidFill>
                          <a:latin typeface="+mn-ea"/>
                          <a:ea typeface="+mn-ea"/>
                        </a:rPr>
                        <a:t>ターゲット</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事業のターゲット設定について、国内／国外（国外については具体的な国・地域）および、ターゲットの属性（年齢や所得水準、家族構成、趣味趣向等）を具体的に記載してください。</a:t>
                      </a: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5656550"/>
                  </a:ext>
                </a:extLst>
              </a:tr>
              <a:tr h="720000">
                <a:tc>
                  <a:txBody>
                    <a:bodyPr/>
                    <a:lstStyle/>
                    <a:p>
                      <a:pPr algn="ctr" fontAlgn="ctr">
                        <a:lnSpc>
                          <a:spcPct val="100000"/>
                        </a:lnSpc>
                        <a:buFontTx/>
                        <a:buNone/>
                      </a:pPr>
                      <a:r>
                        <a:rPr kumimoji="1" lang="ja-JP" altLang="en-US" sz="1000" b="1" strike="noStrike" dirty="0">
                          <a:solidFill>
                            <a:schemeClr val="tx1"/>
                          </a:solidFill>
                          <a:latin typeface="+mn-ea"/>
                          <a:ea typeface="+mn-ea"/>
                        </a:rPr>
                        <a:t>活用する地域資源等</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活用する構成文化財や関連文化財、拠点施設、観光施設等、活用する地域資源を記載してください。</a:t>
                      </a:r>
                      <a:endParaRPr lang="en-US" altLang="ja-JP" sz="10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37727820"/>
                  </a:ext>
                </a:extLst>
              </a:tr>
              <a:tr h="72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1" strike="noStrike" dirty="0">
                          <a:solidFill>
                            <a:schemeClr val="tx1"/>
                          </a:solidFill>
                          <a:latin typeface="+mn-ea"/>
                          <a:ea typeface="+mn-ea"/>
                        </a:rPr>
                        <a:t>KPI</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左の赤いオブジェクト内の指示を参考に、</a:t>
                      </a:r>
                      <a:r>
                        <a:rPr lang="en-US" altLang="ja-JP" sz="1000" b="0" strike="noStrike" dirty="0">
                          <a:solidFill>
                            <a:schemeClr val="tx1"/>
                          </a:solidFill>
                          <a:latin typeface="+mn-ea"/>
                          <a:ea typeface="+mn-ea"/>
                        </a:rPr>
                        <a:t>KPI</a:t>
                      </a:r>
                      <a:r>
                        <a:rPr lang="ja-JP" altLang="en-US" sz="1000" b="0" strike="noStrike" dirty="0">
                          <a:solidFill>
                            <a:schemeClr val="tx1"/>
                          </a:solidFill>
                          <a:latin typeface="+mn-ea"/>
                          <a:ea typeface="+mn-ea"/>
                        </a:rPr>
                        <a:t>と取得方法を記載してください。</a:t>
                      </a:r>
                      <a:endParaRPr lang="en-US" altLang="ja-JP" sz="10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4440849"/>
                  </a:ext>
                </a:extLst>
              </a:tr>
            </a:tbl>
          </a:graphicData>
        </a:graphic>
      </p:graphicFrame>
      <p:sp>
        <p:nvSpPr>
          <p:cNvPr id="15" name="正方形/長方形 14">
            <a:extLst>
              <a:ext uri="{FF2B5EF4-FFF2-40B4-BE49-F238E27FC236}">
                <a16:creationId xmlns:a16="http://schemas.microsoft.com/office/drawing/2014/main" id="{C780B7E7-DCB1-4BC9-B994-66AC01AC9528}"/>
              </a:ext>
            </a:extLst>
          </p:cNvPr>
          <p:cNvSpPr/>
          <p:nvPr/>
        </p:nvSpPr>
        <p:spPr>
          <a:xfrm>
            <a:off x="128464" y="620688"/>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＜基本情報＞</a:t>
            </a:r>
          </a:p>
        </p:txBody>
      </p:sp>
      <p:sp>
        <p:nvSpPr>
          <p:cNvPr id="16" name="正方形/長方形 15">
            <a:extLst>
              <a:ext uri="{FF2B5EF4-FFF2-40B4-BE49-F238E27FC236}">
                <a16:creationId xmlns:a16="http://schemas.microsoft.com/office/drawing/2014/main" id="{39ED7F67-7FC9-42B8-BA2A-082FBB25561D}"/>
              </a:ext>
            </a:extLst>
          </p:cNvPr>
          <p:cNvSpPr/>
          <p:nvPr/>
        </p:nvSpPr>
        <p:spPr>
          <a:xfrm>
            <a:off x="128464" y="4221112"/>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＜事業概要＞</a:t>
            </a:r>
          </a:p>
        </p:txBody>
      </p:sp>
      <p:graphicFrame>
        <p:nvGraphicFramePr>
          <p:cNvPr id="19" name="表 18">
            <a:extLst>
              <a:ext uri="{FF2B5EF4-FFF2-40B4-BE49-F238E27FC236}">
                <a16:creationId xmlns:a16="http://schemas.microsoft.com/office/drawing/2014/main" id="{CC07D59E-E8F3-482E-90D3-4F7CF3358EC4}"/>
              </a:ext>
            </a:extLst>
          </p:cNvPr>
          <p:cNvGraphicFramePr>
            <a:graphicFrameLocks noGrp="1"/>
          </p:cNvGraphicFramePr>
          <p:nvPr>
            <p:extLst>
              <p:ext uri="{D42A27DB-BD31-4B8C-83A1-F6EECF244321}">
                <p14:modId xmlns:p14="http://schemas.microsoft.com/office/powerpoint/2010/main" val="1817085580"/>
              </p:ext>
            </p:extLst>
          </p:nvPr>
        </p:nvGraphicFramePr>
        <p:xfrm>
          <a:off x="3513136" y="836712"/>
          <a:ext cx="6264000" cy="5904560"/>
        </p:xfrm>
        <a:graphic>
          <a:graphicData uri="http://schemas.openxmlformats.org/drawingml/2006/table">
            <a:tbl>
              <a:tblPr/>
              <a:tblGrid>
                <a:gridCol w="936000">
                  <a:extLst>
                    <a:ext uri="{9D8B030D-6E8A-4147-A177-3AD203B41FA5}">
                      <a16:colId xmlns:a16="http://schemas.microsoft.com/office/drawing/2014/main" val="2855957609"/>
                    </a:ext>
                  </a:extLst>
                </a:gridCol>
                <a:gridCol w="5328000">
                  <a:extLst>
                    <a:ext uri="{9D8B030D-6E8A-4147-A177-3AD203B41FA5}">
                      <a16:colId xmlns:a16="http://schemas.microsoft.com/office/drawing/2014/main" val="2608220681"/>
                    </a:ext>
                  </a:extLst>
                </a:gridCol>
              </a:tblGrid>
              <a:tr h="331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事業内容</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事業の内容にを具体的に記載してください。</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特に、本事業を実施することで、日本地域の課題解決にどのように貢献しているかといった点が分かるよう、具体的に記載してください。</a:t>
                      </a:r>
                      <a:endParaRPr lang="en-US" altLang="ja-JP" sz="100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n-US" altLang="ja-JP" sz="100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また、写真・図像等を参考資料として添付していただいても結構です。</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4022404"/>
                  </a:ext>
                </a:extLst>
              </a:tr>
              <a:tr h="17285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事業のアピールポイント</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rtl="0"/>
                      <a:r>
                        <a:rPr lang="ja-JP" altLang="en-US" sz="1000" dirty="0"/>
                        <a:t>取組において工夫する点等、事業のアピールポイントがあれば簡潔に記載してください。</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1149039"/>
                  </a:ext>
                </a:extLst>
              </a:tr>
              <a:tr h="864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次年度以降の事業方針</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今年度造成したコンテンツを活用して、事業者としてどのように事業を展開していく想定か。また、事業者・地域として、次年度以降どのように日本遺産ストーリーを活用した地域活性化・観光振興を行うか等、次年度以降の取組の方向性を具体的に記載してください。</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具体的な数値目標等の指標がある場合は、併せて記載してください。</a:t>
                      </a:r>
                      <a:endParaRPr lang="en-US" altLang="ja-JP" sz="1000" b="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097605773"/>
                  </a:ext>
                </a:extLst>
              </a:tr>
            </a:tbl>
          </a:graphicData>
        </a:graphic>
      </p:graphicFrame>
      <p:sp>
        <p:nvSpPr>
          <p:cNvPr id="2" name="正方形/長方形 1">
            <a:extLst>
              <a:ext uri="{FF2B5EF4-FFF2-40B4-BE49-F238E27FC236}">
                <a16:creationId xmlns:a16="http://schemas.microsoft.com/office/drawing/2014/main" id="{75F29C47-D25D-413E-854B-0D76031C986B}"/>
              </a:ext>
            </a:extLst>
          </p:cNvPr>
          <p:cNvSpPr/>
          <p:nvPr/>
        </p:nvSpPr>
        <p:spPr>
          <a:xfrm>
            <a:off x="7041232" y="260672"/>
            <a:ext cx="2736000" cy="216000"/>
          </a:xfrm>
          <a:prstGeom prst="rect">
            <a:avLst/>
          </a:prstGeom>
          <a:no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a:solidFill>
                  <a:srgbClr val="8064A2"/>
                </a:solidFill>
              </a:rPr>
              <a:t>総事業費：〇</a:t>
            </a:r>
            <a:r>
              <a:rPr kumimoji="1" lang="en-US" altLang="ja-JP" sz="1050" dirty="0">
                <a:solidFill>
                  <a:srgbClr val="8064A2"/>
                </a:solidFill>
              </a:rPr>
              <a:t>,</a:t>
            </a:r>
            <a:r>
              <a:rPr kumimoji="1" lang="ja-JP" altLang="en-US" sz="1050" dirty="0">
                <a:solidFill>
                  <a:srgbClr val="8064A2"/>
                </a:solidFill>
              </a:rPr>
              <a:t>〇〇〇千円</a:t>
            </a:r>
            <a:endParaRPr kumimoji="1" lang="en-GB" sz="1050" dirty="0">
              <a:solidFill>
                <a:srgbClr val="8064A2"/>
              </a:solidFill>
            </a:endParaRPr>
          </a:p>
        </p:txBody>
      </p:sp>
      <p:sp>
        <p:nvSpPr>
          <p:cNvPr id="20" name="正方形/長方形 19">
            <a:extLst>
              <a:ext uri="{FF2B5EF4-FFF2-40B4-BE49-F238E27FC236}">
                <a16:creationId xmlns:a16="http://schemas.microsoft.com/office/drawing/2014/main" id="{9AF84CA1-F31C-4C52-A2E6-A7675395C9AE}"/>
              </a:ext>
            </a:extLst>
          </p:cNvPr>
          <p:cNvSpPr/>
          <p:nvPr/>
        </p:nvSpPr>
        <p:spPr>
          <a:xfrm>
            <a:off x="3512840" y="620688"/>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＜事業概要＞（続き）</a:t>
            </a:r>
          </a:p>
        </p:txBody>
      </p:sp>
      <p:sp>
        <p:nvSpPr>
          <p:cNvPr id="13" name="吹き出し: 右矢印 12">
            <a:extLst>
              <a:ext uri="{FF2B5EF4-FFF2-40B4-BE49-F238E27FC236}">
                <a16:creationId xmlns:a16="http://schemas.microsoft.com/office/drawing/2014/main" id="{B5DDA14B-615D-4E4C-8366-1025078FA2E6}"/>
              </a:ext>
            </a:extLst>
          </p:cNvPr>
          <p:cNvSpPr/>
          <p:nvPr/>
        </p:nvSpPr>
        <p:spPr>
          <a:xfrm>
            <a:off x="-2895871" y="5305740"/>
            <a:ext cx="3168352" cy="1795668"/>
          </a:xfrm>
          <a:prstGeom prst="rightArrowCallout">
            <a:avLst>
              <a:gd name="adj1" fmla="val 12269"/>
              <a:gd name="adj2" fmla="val 25000"/>
              <a:gd name="adj3" fmla="val 11739"/>
              <a:gd name="adj4" fmla="val 889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bg1"/>
                </a:solidFill>
              </a:rPr>
              <a:t>KPI</a:t>
            </a:r>
            <a:r>
              <a:rPr kumimoji="1" lang="ja-JP" altLang="en-US" sz="1050" dirty="0">
                <a:solidFill>
                  <a:schemeClr val="bg1"/>
                </a:solidFill>
              </a:rPr>
              <a:t>とその取得方法を具体的に記載してください。</a:t>
            </a:r>
            <a:r>
              <a:rPr kumimoji="1" lang="en-US" altLang="ja-JP" sz="1050" dirty="0">
                <a:solidFill>
                  <a:schemeClr val="bg1"/>
                </a:solidFill>
              </a:rPr>
              <a:t>KPI</a:t>
            </a:r>
            <a:r>
              <a:rPr kumimoji="1" lang="ja-JP" altLang="en-US" sz="1050" dirty="0">
                <a:solidFill>
                  <a:schemeClr val="bg1"/>
                </a:solidFill>
              </a:rPr>
              <a:t>とは、事業目標を達成するために実行すべきプロセスが、適切に実施されているかを数値化して評価するものです。</a:t>
            </a:r>
          </a:p>
          <a:p>
            <a:endParaRPr kumimoji="1" lang="ja-JP" altLang="en-US" sz="1050" dirty="0">
              <a:solidFill>
                <a:schemeClr val="bg1"/>
              </a:solidFill>
            </a:endParaRPr>
          </a:p>
          <a:p>
            <a:r>
              <a:rPr kumimoji="1" lang="ja-JP" altLang="en-US" sz="1050" dirty="0">
                <a:solidFill>
                  <a:schemeClr val="bg1"/>
                </a:solidFill>
              </a:rPr>
              <a:t>（例）</a:t>
            </a:r>
          </a:p>
          <a:p>
            <a:r>
              <a:rPr kumimoji="1" lang="en-US" altLang="ja-JP" sz="1050" dirty="0">
                <a:solidFill>
                  <a:schemeClr val="bg1"/>
                </a:solidFill>
              </a:rPr>
              <a:t>[KPI]</a:t>
            </a:r>
            <a:r>
              <a:rPr kumimoji="1" lang="ja-JP" altLang="en-US" sz="1050" dirty="0">
                <a:solidFill>
                  <a:schemeClr val="bg1"/>
                </a:solidFill>
              </a:rPr>
              <a:t>コンテンツ満足度：</a:t>
            </a:r>
            <a:r>
              <a:rPr kumimoji="1" lang="en-US" altLang="ja-JP" sz="1050" dirty="0">
                <a:solidFill>
                  <a:schemeClr val="bg1"/>
                </a:solidFill>
              </a:rPr>
              <a:t>5</a:t>
            </a:r>
            <a:r>
              <a:rPr kumimoji="1" lang="ja-JP" altLang="en-US" sz="1050" dirty="0">
                <a:solidFill>
                  <a:schemeClr val="bg1"/>
                </a:solidFill>
              </a:rPr>
              <a:t>段階評価の平均が</a:t>
            </a:r>
            <a:r>
              <a:rPr kumimoji="1" lang="en-US" altLang="ja-JP" sz="1050" dirty="0">
                <a:solidFill>
                  <a:schemeClr val="bg1"/>
                </a:solidFill>
              </a:rPr>
              <a:t>4.3</a:t>
            </a:r>
            <a:r>
              <a:rPr kumimoji="1" lang="ja-JP" altLang="en-US" sz="1050" dirty="0">
                <a:solidFill>
                  <a:schemeClr val="bg1"/>
                </a:solidFill>
              </a:rPr>
              <a:t>以上</a:t>
            </a:r>
          </a:p>
          <a:p>
            <a:r>
              <a:rPr kumimoji="1" lang="en-US" altLang="ja-JP" sz="1050" dirty="0">
                <a:solidFill>
                  <a:schemeClr val="bg1"/>
                </a:solidFill>
              </a:rPr>
              <a:t>[</a:t>
            </a:r>
            <a:r>
              <a:rPr kumimoji="1" lang="ja-JP" altLang="en-US" sz="1050" dirty="0">
                <a:solidFill>
                  <a:schemeClr val="bg1"/>
                </a:solidFill>
              </a:rPr>
              <a:t>取得方法</a:t>
            </a:r>
            <a:r>
              <a:rPr kumimoji="1" lang="en-US" altLang="ja-JP" sz="1050" dirty="0">
                <a:solidFill>
                  <a:schemeClr val="bg1"/>
                </a:solidFill>
              </a:rPr>
              <a:t>]:</a:t>
            </a:r>
            <a:r>
              <a:rPr kumimoji="1" lang="ja-JP" altLang="en-US" sz="1050" dirty="0">
                <a:solidFill>
                  <a:schemeClr val="bg1"/>
                </a:solidFill>
              </a:rPr>
              <a:t>コンテンツの参加者に対するアンケート</a:t>
            </a:r>
            <a:endParaRPr kumimoji="1" lang="en-US" altLang="ja-JP" sz="1050" dirty="0">
              <a:solidFill>
                <a:schemeClr val="bg1"/>
              </a:solidFill>
            </a:endParaRPr>
          </a:p>
          <a:p>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18" name="四角形: 角を丸くする 3">
            <a:extLst>
              <a:ext uri="{FF2B5EF4-FFF2-40B4-BE49-F238E27FC236}">
                <a16:creationId xmlns:a16="http://schemas.microsoft.com/office/drawing/2014/main" id="{99115B50-F40E-4890-B7D0-16F332924885}"/>
              </a:ext>
            </a:extLst>
          </p:cNvPr>
          <p:cNvSpPr/>
          <p:nvPr/>
        </p:nvSpPr>
        <p:spPr>
          <a:xfrm>
            <a:off x="7176967" y="-832911"/>
            <a:ext cx="2729033" cy="68803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rgbClr val="FF0000"/>
                </a:solidFill>
              </a:rPr>
              <a:t>全体を通してフォントサイズは適宜</a:t>
            </a:r>
            <a:endParaRPr kumimoji="1" lang="en-US" altLang="ja-JP" sz="1100" dirty="0">
              <a:solidFill>
                <a:srgbClr val="FF0000"/>
              </a:solidFill>
            </a:endParaRPr>
          </a:p>
          <a:p>
            <a:pPr algn="ctr"/>
            <a:r>
              <a:rPr kumimoji="1" lang="ja-JP" altLang="en-US" sz="1100" dirty="0">
                <a:solidFill>
                  <a:srgbClr val="FF0000"/>
                </a:solidFill>
              </a:rPr>
              <a:t>変更していただいて構いません。</a:t>
            </a:r>
            <a:endParaRPr kumimoji="1" lang="en-US" altLang="ja-JP" sz="1100" dirty="0">
              <a:solidFill>
                <a:srgbClr val="FF0000"/>
              </a:solidFill>
            </a:endParaRPr>
          </a:p>
          <a:p>
            <a:pPr algn="ctr"/>
            <a:r>
              <a:rPr kumimoji="1" lang="en-US" altLang="ja-JP" sz="1100" b="1" u="sng" dirty="0">
                <a:solidFill>
                  <a:srgbClr val="FF0000"/>
                </a:solidFill>
              </a:rPr>
              <a:t>※</a:t>
            </a:r>
            <a:r>
              <a:rPr kumimoji="1" lang="ja-JP" altLang="en-US" sz="1100" b="1" u="sng" dirty="0">
                <a:solidFill>
                  <a:srgbClr val="FF0000"/>
                </a:solidFill>
              </a:rPr>
              <a:t>このオブジェクトは消して提出してください</a:t>
            </a:r>
          </a:p>
        </p:txBody>
      </p:sp>
    </p:spTree>
    <p:extLst>
      <p:ext uri="{BB962C8B-B14F-4D97-AF65-F5344CB8AC3E}">
        <p14:creationId xmlns:p14="http://schemas.microsoft.com/office/powerpoint/2010/main" val="1085418914"/>
      </p:ext>
    </p:extLst>
  </p:cSld>
  <p:clrMapOvr>
    <a:masterClrMapping/>
  </p:clrMapOvr>
</p:sld>
</file>

<file path=ppt/theme/theme1.xml><?xml version="1.0" encoding="utf-8"?>
<a:theme xmlns:a="http://schemas.openxmlformats.org/drawingml/2006/main" name="67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solidFill>
        <a:ln w="12700">
          <a:noFill/>
          <a:miter lim="800000"/>
          <a:headEnd/>
          <a:tailEnd/>
        </a:ln>
      </a:spPr>
      <a:bodyPr wrap="none" rtlCol="0" anchor="ctr"/>
      <a:lstStyle>
        <a:defPPr algn="ctr">
          <a:defRPr kumimoji="1">
            <a:solidFill>
              <a:srgbClr val="000000"/>
            </a:solidFill>
            <a:ea typeface="HGP創英角ｺﾞｼｯｸUB" pitchFamily="50" charset="-128"/>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Arial"/>
        <a:ea typeface="Meiryo UI"/>
        <a:cs typeface="ＭＳ Ｐゴシック"/>
      </a:majorFont>
      <a:minorFont>
        <a:latin typeface="Arial"/>
        <a:ea typeface="Meiryo UI"/>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8064A2"/>
          </a:solidFill>
        </a:ln>
      </a:spPr>
      <a:bodyPr rtlCol="0" anchor="ctr"/>
      <a:lstStyle>
        <a:defPPr algn="r">
          <a:defRPr kumimoji="1" sz="1050" dirty="0" smtClean="0">
            <a:solidFill>
              <a:srgbClr val="8064A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CCFF99"/>
        </a:solidFill>
        <a:ln w="28575">
          <a:solidFill>
            <a:srgbClr val="00B050"/>
          </a:solidFill>
        </a:ln>
      </a:spPr>
      <a:bodyPr vertOverflow="overflow" horzOverflow="overflow" wrap="square" tIns="36000" bIns="36000">
        <a:spAutoFit/>
      </a:bodyPr>
      <a:lstStyle>
        <a:defPPr algn="ctr">
          <a:defRPr b="1" dirty="0" smtClean="0">
            <a:solidFill>
              <a:srgbClr val="000000"/>
            </a:solidFill>
            <a:latin typeface="メイリオ"/>
            <a:ea typeface="メイリオ"/>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custGeom>
          <a:avLst/>
          <a:gdLst/>
          <a:ahLst/>
          <a:cxnLst/>
          <a:rect l="l" t="t" r="r" b="b"/>
          <a:pathLst/>
        </a:custGeom>
        <a:noFill/>
      </a:spPr>
      <a:bodyPr vertOverflow="overflow" horzOverflow="overflow" wrap="square" rtlCol="0">
        <a:spAutoFit/>
      </a:bodyPr>
      <a:lstStyle>
        <a:defPPr marL="0" marR="0" indent="0" algn="l" defTabSz="914400" rtl="0" eaLnBrk="1" fontAlgn="auto" latinLnBrk="0" hangingPunct="1">
          <a:lnSpc>
            <a:spcPct val="100000"/>
          </a:lnSpc>
          <a:spcBef>
            <a:spcPts val="0"/>
          </a:spcBef>
          <a:spcAft>
            <a:spcPts val="0"/>
          </a:spcAft>
          <a:defRPr kumimoji="1" sz="1000" b="0" i="0" u="none" strike="noStrike" kern="1200" cap="none" spc="0" normalizeH="0" baseline="0" noProof="0" dirty="0" smtClean="0">
            <a:ln>
              <a:noFill/>
            </a:ln>
            <a:solidFill>
              <a:prstClr val="black"/>
            </a:solidFill>
            <a:effectLst/>
            <a:uLnTx/>
            <a:uFillTx/>
            <a:latin typeface="メイリオ"/>
            <a:ea typeface="メイリオ"/>
            <a:cs typeface="メイリオ"/>
          </a:defRPr>
        </a:defPPr>
      </a:lstStyle>
    </a:txDef>
  </a:objectDefaults>
  <a:extraClrSchemeLst/>
</a:theme>
</file>

<file path=ppt/theme/theme6.xml><?xml version="1.0" encoding="utf-8"?>
<a:theme xmlns:a="http://schemas.openxmlformats.org/drawingml/2006/main" name="6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18040</TotalTime>
  <Words>497</Words>
  <PresentationFormat>A4 210 x 297 mm</PresentationFormat>
  <Paragraphs>41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1</vt:i4>
      </vt:variant>
    </vt:vector>
  </HeadingPairs>
  <TitlesOfParts>
    <vt:vector size="12" baseType="lpstr">
      <vt:lpstr>HGP創英角ｺﾞｼｯｸUB</vt:lpstr>
      <vt:lpstr>Meiryo UI</vt:lpstr>
      <vt:lpstr>Arial</vt:lpstr>
      <vt:lpstr>Calibri</vt:lpstr>
      <vt:lpstr>Calibri Light</vt:lpstr>
      <vt:lpstr>67_標準デザイン</vt:lpstr>
      <vt:lpstr>3_Office テーマ</vt:lpstr>
      <vt:lpstr>4_Office テーマ</vt:lpstr>
      <vt:lpstr>20_標準デザイン</vt:lpstr>
      <vt:lpstr>観光庁</vt:lpstr>
      <vt:lpstr>6_Office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文化庁</dc:creator>
  <cp:lastPrinted>2023-04-06T11:06:49Z</cp:lastPrinted>
  <dcterms:created xsi:type="dcterms:W3CDTF">2016-10-11T03:19:17Z</dcterms:created>
  <dcterms:modified xsi:type="dcterms:W3CDTF">2024-04-11T05:33:55Z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2022-01-18T11:38:34Z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7be84846-2135-4b44-8796-029d99890106</vt:lpwstr>
  </property>
  <property fmtid="{D5CDD505-2E9C-101B-9397-08002B2CF9AE}" pid="8" name="MSIP_Label_d899a617-f30e-4fb8-b81c-fb6d0b94ac5b_ContentBits">
    <vt:lpwstr>0</vt:lpwstr>
  </property>
</Properties>
</file>