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theme/theme4.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5.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autoCompressPictures="0">
  <p:sldMasterIdLst>
    <p:sldMasterId id="2147483672" r:id="rId1"/>
    <p:sldMasterId id="2147483819" r:id="rId2"/>
    <p:sldMasterId id="2147483832" r:id="rId3"/>
    <p:sldMasterId id="2147483863" r:id="rId4"/>
    <p:sldMasterId id="2147483877" r:id="rId5"/>
    <p:sldMasterId id="2147483881" r:id="rId6"/>
  </p:sldMasterIdLst>
  <p:notesMasterIdLst>
    <p:notesMasterId r:id="rId8"/>
  </p:notesMasterIdLst>
  <p:handoutMasterIdLst>
    <p:handoutMasterId r:id="rId9"/>
  </p:handoutMasterIdLst>
  <p:sldIdLst>
    <p:sldId id="721"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120" userDrawn="1">
          <p15:clr>
            <a:srgbClr val="A4A3A4"/>
          </p15:clr>
        </p15:guide>
        <p15:guide id="2" orient="horz" pos="2160" userDrawn="1">
          <p15:clr>
            <a:srgbClr val="A4A3A4"/>
          </p15:clr>
        </p15:guide>
        <p15:guide id="3" pos="3211" userDrawn="1">
          <p15:clr>
            <a:srgbClr val="A4A3A4"/>
          </p15:clr>
        </p15:guide>
        <p15:guide id="4" pos="3029" userDrawn="1">
          <p15:clr>
            <a:srgbClr val="A4A3A4"/>
          </p15:clr>
        </p15:guide>
        <p15:guide id="5" orient="horz" pos="4247" userDrawn="1">
          <p15:clr>
            <a:srgbClr val="A4A3A4"/>
          </p15:clr>
        </p15:guide>
        <p15:guide id="6" orient="horz" pos="346" userDrawn="1">
          <p15:clr>
            <a:srgbClr val="A4A3A4"/>
          </p15:clr>
        </p15:guide>
        <p15:guide id="7" pos="81" userDrawn="1">
          <p15:clr>
            <a:srgbClr val="A4A3A4"/>
          </p15:clr>
        </p15:guide>
        <p15:guide id="8" pos="6159" userDrawn="1">
          <p15:clr>
            <a:srgbClr val="A4A3A4"/>
          </p15:clr>
        </p15:guide>
        <p15:guide id="9" orient="horz" pos="39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64A2"/>
    <a:srgbClr val="E4DFEC"/>
    <a:srgbClr val="FF3300"/>
    <a:srgbClr val="FFCCCC"/>
    <a:srgbClr val="FFCCFF"/>
    <a:srgbClr val="5B9BD5"/>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60" autoAdjust="0"/>
    <p:restoredTop sz="89913" autoAdjust="0"/>
  </p:normalViewPr>
  <p:slideViewPr>
    <p:cSldViewPr>
      <p:cViewPr varScale="1">
        <p:scale>
          <a:sx n="91" d="100"/>
          <a:sy n="91" d="100"/>
        </p:scale>
        <p:origin x="1714" y="67"/>
      </p:cViewPr>
      <p:guideLst>
        <p:guide pos="3120"/>
        <p:guide orient="horz" pos="2160"/>
        <p:guide pos="3211"/>
        <p:guide pos="3029"/>
        <p:guide orient="horz" pos="4247"/>
        <p:guide orient="horz" pos="346"/>
        <p:guide pos="81"/>
        <p:guide pos="6159"/>
        <p:guide orient="horz" pos="391"/>
      </p:guideLst>
    </p:cSldViewPr>
  </p:slideViewPr>
  <p:outlineViewPr>
    <p:cViewPr>
      <p:scale>
        <a:sx n="33" d="100"/>
        <a:sy n="33" d="100"/>
      </p:scale>
      <p:origin x="0" y="0"/>
    </p:cViewPr>
  </p:outlineViewPr>
  <p:notesTextViewPr>
    <p:cViewPr>
      <p:scale>
        <a:sx n="33" d="100"/>
        <a:sy n="33"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1" y="0"/>
            <a:ext cx="2950375" cy="498966"/>
          </a:xfrm>
          <a:prstGeom prst="rect">
            <a:avLst/>
          </a:prstGeom>
        </p:spPr>
        <p:txBody>
          <a:bodyPr vert="horz" lIns="92160" tIns="46082" rIns="92160" bIns="4608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160" tIns="46082" rIns="92160" bIns="46082" rtlCol="0"/>
          <a:lstStyle>
            <a:lvl1pPr algn="r">
              <a:defRPr sz="1200"/>
            </a:lvl1pPr>
          </a:lstStyle>
          <a:p>
            <a:fld id="{EDACD427-7123-4F8D-B433-4B5D52221817}" type="datetimeFigureOut">
              <a:rPr kumimoji="1" lang="ja-JP" altLang="en-US" smtClean="0"/>
              <a:t>2024/4/11</a:t>
            </a:fld>
            <a:endParaRPr kumimoji="1" lang="ja-JP" altLang="en-US"/>
          </a:p>
        </p:txBody>
      </p:sp>
      <p:sp>
        <p:nvSpPr>
          <p:cNvPr id="4" name="フッター プレースホルダー 3"/>
          <p:cNvSpPr>
            <a:spLocks noGrp="1"/>
          </p:cNvSpPr>
          <p:nvPr>
            <p:ph type="ftr" sz="quarter" idx="2"/>
          </p:nvPr>
        </p:nvSpPr>
        <p:spPr>
          <a:xfrm>
            <a:off x="11" y="9440374"/>
            <a:ext cx="2950375" cy="498966"/>
          </a:xfrm>
          <a:prstGeom prst="rect">
            <a:avLst/>
          </a:prstGeom>
        </p:spPr>
        <p:txBody>
          <a:bodyPr vert="horz" lIns="92160" tIns="46082" rIns="92160" bIns="4608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4"/>
            <a:ext cx="2950374" cy="498966"/>
          </a:xfrm>
          <a:prstGeom prst="rect">
            <a:avLst/>
          </a:prstGeom>
        </p:spPr>
        <p:txBody>
          <a:bodyPr vert="horz" lIns="92160" tIns="46082" rIns="92160" bIns="46082" rtlCol="0" anchor="b"/>
          <a:lstStyle>
            <a:lvl1pPr algn="r">
              <a:defRPr sz="1200"/>
            </a:lvl1pPr>
          </a:lstStyle>
          <a:p>
            <a:fld id="{D0F67454-9BDC-478A-AA95-14D37282BD7F}" type="slidenum">
              <a:rPr kumimoji="1" lang="ja-JP" altLang="en-US" smtClean="0"/>
              <a:t>‹#›</a:t>
            </a:fld>
            <a:endParaRPr kumimoji="1" lang="ja-JP" altLang="en-US"/>
          </a:p>
        </p:txBody>
      </p:sp>
    </p:spTree>
    <p:extLst>
      <p:ext uri="{BB962C8B-B14F-4D97-AF65-F5344CB8AC3E}">
        <p14:creationId xmlns:p14="http://schemas.microsoft.com/office/powerpoint/2010/main" val="297921682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11"/>
            <a:ext cx="2949787" cy="498693"/>
          </a:xfrm>
          <a:prstGeom prst="rect">
            <a:avLst/>
          </a:prstGeom>
        </p:spPr>
        <p:txBody>
          <a:bodyPr vert="horz" lIns="92160" tIns="46082" rIns="92160" bIns="4608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8" y="11"/>
            <a:ext cx="2949787" cy="498693"/>
          </a:xfrm>
          <a:prstGeom prst="rect">
            <a:avLst/>
          </a:prstGeom>
        </p:spPr>
        <p:txBody>
          <a:bodyPr vert="horz" lIns="92160" tIns="46082" rIns="92160" bIns="46082" rtlCol="0"/>
          <a:lstStyle>
            <a:lvl1pPr algn="r">
              <a:defRPr sz="1200"/>
            </a:lvl1pPr>
          </a:lstStyle>
          <a:p>
            <a:fld id="{2CE1D273-E6E3-49B4-B1AB-89CBEED45E86}" type="datetimeFigureOut">
              <a:rPr kumimoji="1" lang="ja-JP" altLang="en-US" smtClean="0"/>
              <a:t>2024/4/11</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160" tIns="46082" rIns="92160" bIns="46082" rtlCol="0" anchor="ctr"/>
          <a:lstStyle/>
          <a:p>
            <a:endParaRPr lang="ja-JP" altLang="en-US"/>
          </a:p>
        </p:txBody>
      </p:sp>
      <p:sp>
        <p:nvSpPr>
          <p:cNvPr id="5" name="ノート プレースホルダー 4"/>
          <p:cNvSpPr>
            <a:spLocks noGrp="1"/>
          </p:cNvSpPr>
          <p:nvPr>
            <p:ph type="body" sz="quarter" idx="3"/>
          </p:nvPr>
        </p:nvSpPr>
        <p:spPr>
          <a:xfrm>
            <a:off x="680721" y="4783316"/>
            <a:ext cx="5445760" cy="3913615"/>
          </a:xfrm>
          <a:prstGeom prst="rect">
            <a:avLst/>
          </a:prstGeom>
        </p:spPr>
        <p:txBody>
          <a:bodyPr vert="horz" lIns="92160" tIns="46082" rIns="92160" bIns="4608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0" y="9440647"/>
            <a:ext cx="2949787" cy="498692"/>
          </a:xfrm>
          <a:prstGeom prst="rect">
            <a:avLst/>
          </a:prstGeom>
        </p:spPr>
        <p:txBody>
          <a:bodyPr vert="horz" lIns="92160" tIns="46082" rIns="92160" bIns="4608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8" y="9440647"/>
            <a:ext cx="2949787" cy="498692"/>
          </a:xfrm>
          <a:prstGeom prst="rect">
            <a:avLst/>
          </a:prstGeom>
        </p:spPr>
        <p:txBody>
          <a:bodyPr vert="horz" lIns="92160" tIns="46082" rIns="92160" bIns="46082" rtlCol="0" anchor="b"/>
          <a:lstStyle>
            <a:lvl1pPr algn="r">
              <a:defRPr sz="1200"/>
            </a:lvl1pPr>
          </a:lstStyle>
          <a:p>
            <a:fld id="{A8FBBBE2-06FD-4AE4-B8A6-58126558032E}" type="slidenum">
              <a:rPr kumimoji="1" lang="ja-JP" altLang="en-US" smtClean="0"/>
              <a:t>‹#›</a:t>
            </a:fld>
            <a:endParaRPr kumimoji="1" lang="ja-JP" altLang="en-US"/>
          </a:p>
        </p:txBody>
      </p:sp>
    </p:spTree>
    <p:extLst>
      <p:ext uri="{BB962C8B-B14F-4D97-AF65-F5344CB8AC3E}">
        <p14:creationId xmlns:p14="http://schemas.microsoft.com/office/powerpoint/2010/main" val="414132342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8252810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20" descr="ppjtitle"/>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 y="6076950"/>
            <a:ext cx="9921875"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4"/>
          <p:cNvSpPr>
            <a:spLocks noChangeArrowheads="1"/>
          </p:cNvSpPr>
          <p:nvPr/>
        </p:nvSpPr>
        <p:spPr bwMode="auto">
          <a:xfrm>
            <a:off x="1833563" y="3284542"/>
            <a:ext cx="8072437" cy="73025"/>
          </a:xfrm>
          <a:prstGeom prst="rect">
            <a:avLst/>
          </a:prstGeom>
          <a:solidFill>
            <a:srgbClr val="FF0000"/>
          </a:solidFill>
          <a:ln>
            <a:noFill/>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defTabSz="914395" eaLnBrk="1" fontAlgn="base" hangingPunct="1">
              <a:spcBef>
                <a:spcPct val="0"/>
              </a:spcBef>
              <a:spcAft>
                <a:spcPct val="0"/>
              </a:spcAft>
              <a:defRPr/>
            </a:pPr>
            <a:endParaRPr lang="ja-JP" altLang="en-US" sz="1800">
              <a:solidFill>
                <a:srgbClr val="000000"/>
              </a:solidFill>
              <a:ea typeface="HGP創英角ｺﾞｼｯｸUB" pitchFamily="50" charset="-128"/>
            </a:endParaRPr>
          </a:p>
        </p:txBody>
      </p:sp>
      <p:sp>
        <p:nvSpPr>
          <p:cNvPr id="31747" name="Rectangle 3"/>
          <p:cNvSpPr>
            <a:spLocks noGrp="1" noChangeArrowheads="1"/>
          </p:cNvSpPr>
          <p:nvPr>
            <p:ph type="ctrTitle"/>
          </p:nvPr>
        </p:nvSpPr>
        <p:spPr>
          <a:xfrm>
            <a:off x="1785938" y="2133606"/>
            <a:ext cx="8120062" cy="1470025"/>
          </a:xfrm>
        </p:spPr>
        <p:txBody>
          <a:bodyPr/>
          <a:lstStyle>
            <a:lvl1pPr>
              <a:defRPr sz="4000"/>
            </a:lvl1pPr>
          </a:lstStyle>
          <a:p>
            <a:r>
              <a:rPr lang="ja-JP" altLang="en-US"/>
              <a:t>マスタ タイトルの書式設定</a:t>
            </a:r>
          </a:p>
        </p:txBody>
      </p:sp>
      <p:sp>
        <p:nvSpPr>
          <p:cNvPr id="31748"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6" name="Rectangle 5"/>
          <p:cNvSpPr>
            <a:spLocks noGrp="1" noChangeArrowheads="1"/>
          </p:cNvSpPr>
          <p:nvPr>
            <p:ph type="dt" sz="half" idx="10"/>
          </p:nvPr>
        </p:nvSpPr>
        <p:spPr/>
        <p:txBody>
          <a:bodyPr/>
          <a:lstStyle>
            <a:lvl1pPr>
              <a:defRPr/>
            </a:lvl1pPr>
          </a:lstStyle>
          <a:p>
            <a:pPr>
              <a:defRPr/>
            </a:pPr>
            <a:endParaRPr lang="en-US" altLang="ja-JP"/>
          </a:p>
        </p:txBody>
      </p:sp>
      <p:sp>
        <p:nvSpPr>
          <p:cNvPr id="7" name="Rectangle 6"/>
          <p:cNvSpPr>
            <a:spLocks noGrp="1" noChangeArrowheads="1"/>
          </p:cNvSpPr>
          <p:nvPr>
            <p:ph type="ftr" sz="quarter" idx="11"/>
          </p:nvPr>
        </p:nvSpPr>
        <p:spPr/>
        <p:txBody>
          <a:bodyPr/>
          <a:lstStyle>
            <a:lvl1pPr>
              <a:defRPr/>
            </a:lvl1pPr>
          </a:lstStyle>
          <a:p>
            <a:pPr>
              <a:defRPr/>
            </a:pPr>
            <a:endParaRPr lang="en-US" altLang="ja-JP"/>
          </a:p>
        </p:txBody>
      </p:sp>
      <p:sp>
        <p:nvSpPr>
          <p:cNvPr id="8" name="Rectangle 7"/>
          <p:cNvSpPr>
            <a:spLocks noGrp="1" noChangeArrowheads="1"/>
          </p:cNvSpPr>
          <p:nvPr>
            <p:ph type="sldNum" sz="quarter" idx="12"/>
          </p:nvPr>
        </p:nvSpPr>
        <p:spPr>
          <a:xfrm>
            <a:off x="7099300" y="6245225"/>
            <a:ext cx="2311400" cy="476250"/>
          </a:xfrm>
        </p:spPr>
        <p:txBody>
          <a:bodyPr/>
          <a:lstStyle>
            <a:lvl1pPr>
              <a:defRPr>
                <a:latin typeface="Arial" panose="020B0604020202020204" pitchFamily="34" charset="0"/>
                <a:ea typeface="ＭＳ Ｐゴシック" panose="020B0600070205080204" pitchFamily="50" charset="-128"/>
              </a:defRPr>
            </a:lvl1pPr>
          </a:lstStyle>
          <a:p>
            <a:pPr>
              <a:defRPr/>
            </a:pPr>
            <a:fld id="{B962CA05-B19A-4001-8610-1C71FC72616D}" type="slidenum">
              <a:rPr lang="en-US" altLang="ja-JP"/>
              <a:pPr>
                <a:defRPr/>
              </a:pPr>
              <a:t>‹#›</a:t>
            </a:fld>
            <a:endParaRPr lang="en-US" altLang="ja-JP"/>
          </a:p>
        </p:txBody>
      </p:sp>
    </p:spTree>
    <p:extLst>
      <p:ext uri="{BB962C8B-B14F-4D97-AF65-F5344CB8AC3E}">
        <p14:creationId xmlns:p14="http://schemas.microsoft.com/office/powerpoint/2010/main" val="314724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sz="half" idx="10"/>
          </p:nvPr>
        </p:nvSpPr>
        <p:spPr/>
        <p:txBody>
          <a:bodyPr/>
          <a:lstStyle>
            <a:lvl1pPr>
              <a:defRPr/>
            </a:lvl1pPr>
          </a:lstStyle>
          <a:p>
            <a:pPr>
              <a:defRPr/>
            </a:pPr>
            <a:endParaRPr lang="en-US" altLang="ja-JP"/>
          </a:p>
        </p:txBody>
      </p:sp>
      <p:sp>
        <p:nvSpPr>
          <p:cNvPr id="5" name="Rectangle 4"/>
          <p:cNvSpPr>
            <a:spLocks noGrp="1" noChangeArrowheads="1"/>
          </p:cNvSpPr>
          <p:nvPr>
            <p:ph type="ftr" sz="quarter" idx="11"/>
          </p:nvPr>
        </p:nvSpPr>
        <p:spPr/>
        <p:txBody>
          <a:bodyPr/>
          <a:lstStyle>
            <a:lvl1pPr>
              <a:defRPr/>
            </a:lvl1pPr>
          </a:lstStyle>
          <a:p>
            <a:pPr>
              <a:defRPr/>
            </a:pPr>
            <a:endParaRPr lang="en-US" altLang="ja-JP"/>
          </a:p>
        </p:txBody>
      </p:sp>
      <p:sp>
        <p:nvSpPr>
          <p:cNvPr id="6" name="Rectangle 5"/>
          <p:cNvSpPr>
            <a:spLocks noGrp="1" noChangeArrowheads="1"/>
          </p:cNvSpPr>
          <p:nvPr>
            <p:ph type="sldNum" sz="quarter" idx="12"/>
          </p:nvPr>
        </p:nvSpPr>
        <p:spPr/>
        <p:txBody>
          <a:bodyPr/>
          <a:lstStyle>
            <a:lvl1pPr>
              <a:defRPr>
                <a:latin typeface="Arial" panose="020B0604020202020204" pitchFamily="34" charset="0"/>
                <a:ea typeface="ＭＳ Ｐゴシック" panose="020B0600070205080204" pitchFamily="50" charset="-128"/>
              </a:defRPr>
            </a:lvl1pPr>
          </a:lstStyle>
          <a:p>
            <a:pPr>
              <a:defRPr/>
            </a:pPr>
            <a:fld id="{AFB5FC51-1536-472D-86BA-60A01FDC79CC}" type="slidenum">
              <a:rPr lang="en-US" altLang="ja-JP"/>
              <a:pPr>
                <a:defRPr/>
              </a:pPr>
              <a:t>‹#›</a:t>
            </a:fld>
            <a:endParaRPr lang="en-US" altLang="ja-JP"/>
          </a:p>
        </p:txBody>
      </p:sp>
    </p:spTree>
    <p:extLst>
      <p:ext uri="{BB962C8B-B14F-4D97-AF65-F5344CB8AC3E}">
        <p14:creationId xmlns:p14="http://schemas.microsoft.com/office/powerpoint/2010/main" val="2350430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
            <a:ext cx="2352675"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 y="6"/>
            <a:ext cx="6905625"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sz="half" idx="10"/>
          </p:nvPr>
        </p:nvSpPr>
        <p:spPr/>
        <p:txBody>
          <a:bodyPr/>
          <a:lstStyle>
            <a:lvl1pPr>
              <a:defRPr/>
            </a:lvl1pPr>
          </a:lstStyle>
          <a:p>
            <a:pPr>
              <a:defRPr/>
            </a:pPr>
            <a:endParaRPr lang="en-US" altLang="ja-JP"/>
          </a:p>
        </p:txBody>
      </p:sp>
      <p:sp>
        <p:nvSpPr>
          <p:cNvPr id="5" name="Rectangle 4"/>
          <p:cNvSpPr>
            <a:spLocks noGrp="1" noChangeArrowheads="1"/>
          </p:cNvSpPr>
          <p:nvPr>
            <p:ph type="ftr" sz="quarter" idx="11"/>
          </p:nvPr>
        </p:nvSpPr>
        <p:spPr/>
        <p:txBody>
          <a:bodyPr/>
          <a:lstStyle>
            <a:lvl1pPr>
              <a:defRPr/>
            </a:lvl1pPr>
          </a:lstStyle>
          <a:p>
            <a:pPr>
              <a:defRPr/>
            </a:pPr>
            <a:endParaRPr lang="en-US" altLang="ja-JP"/>
          </a:p>
        </p:txBody>
      </p:sp>
      <p:sp>
        <p:nvSpPr>
          <p:cNvPr id="6" name="Rectangle 5"/>
          <p:cNvSpPr>
            <a:spLocks noGrp="1" noChangeArrowheads="1"/>
          </p:cNvSpPr>
          <p:nvPr>
            <p:ph type="sldNum" sz="quarter" idx="12"/>
          </p:nvPr>
        </p:nvSpPr>
        <p:spPr/>
        <p:txBody>
          <a:bodyPr/>
          <a:lstStyle>
            <a:lvl1pPr>
              <a:defRPr>
                <a:latin typeface="Arial" panose="020B0604020202020204" pitchFamily="34" charset="0"/>
                <a:ea typeface="ＭＳ Ｐゴシック" panose="020B0600070205080204" pitchFamily="50" charset="-128"/>
              </a:defRPr>
            </a:lvl1pPr>
          </a:lstStyle>
          <a:p>
            <a:pPr>
              <a:defRPr/>
            </a:pPr>
            <a:fld id="{6D40C0A0-AD80-4F7E-8DE4-45D8C62B60D9}" type="slidenum">
              <a:rPr lang="en-US" altLang="ja-JP"/>
              <a:pPr>
                <a:defRPr/>
              </a:pPr>
              <a:t>‹#›</a:t>
            </a:fld>
            <a:endParaRPr lang="en-US" altLang="ja-JP"/>
          </a:p>
        </p:txBody>
      </p:sp>
    </p:spTree>
    <p:extLst>
      <p:ext uri="{BB962C8B-B14F-4D97-AF65-F5344CB8AC3E}">
        <p14:creationId xmlns:p14="http://schemas.microsoft.com/office/powerpoint/2010/main" val="2981483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5539"/>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215"/>
            </a:lvl1pPr>
            <a:lvl2pPr marL="422041" indent="0" algn="ctr">
              <a:buNone/>
              <a:defRPr sz="1846"/>
            </a:lvl2pPr>
            <a:lvl3pPr marL="844083" indent="0" algn="ctr">
              <a:buNone/>
              <a:defRPr sz="1662"/>
            </a:lvl3pPr>
            <a:lvl4pPr marL="1266124" indent="0" algn="ctr">
              <a:buNone/>
              <a:defRPr sz="1477"/>
            </a:lvl4pPr>
            <a:lvl5pPr marL="1688165" indent="0" algn="ctr">
              <a:buNone/>
              <a:defRPr sz="1477"/>
            </a:lvl5pPr>
            <a:lvl6pPr marL="2110207" indent="0" algn="ctr">
              <a:buNone/>
              <a:defRPr sz="1477"/>
            </a:lvl6pPr>
            <a:lvl7pPr marL="2532248" indent="0" algn="ctr">
              <a:buNone/>
              <a:defRPr sz="1477"/>
            </a:lvl7pPr>
            <a:lvl8pPr marL="2954289" indent="0" algn="ctr">
              <a:buNone/>
              <a:defRPr sz="1477"/>
            </a:lvl8pPr>
            <a:lvl9pPr marL="3376331" indent="0" algn="ctr">
              <a:buNone/>
              <a:defRPr sz="147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lvl1pPr defTabSz="914400">
              <a:defRPr/>
            </a:lvl1pPr>
          </a:lstStyle>
          <a:p>
            <a:pPr>
              <a:defRPr/>
            </a:pPr>
            <a:endParaRPr lang="en-US" altLang="ja-JP"/>
          </a:p>
        </p:txBody>
      </p:sp>
      <p:sp>
        <p:nvSpPr>
          <p:cNvPr id="5" name="Footer Placeholder 4"/>
          <p:cNvSpPr>
            <a:spLocks noGrp="1"/>
          </p:cNvSpPr>
          <p:nvPr>
            <p:ph type="ftr" sz="quarter" idx="11"/>
          </p:nvPr>
        </p:nvSpPr>
        <p:spPr/>
        <p:txBody>
          <a:bodyPr/>
          <a:lstStyle>
            <a:lvl1pPr defTabSz="914400">
              <a:defRPr/>
            </a:lvl1pPr>
          </a:lstStyle>
          <a:p>
            <a:pPr>
              <a:defRPr/>
            </a:pPr>
            <a:endParaRPr lang="en-US" altLang="ja-JP"/>
          </a:p>
        </p:txBody>
      </p:sp>
      <p:sp>
        <p:nvSpPr>
          <p:cNvPr id="6" name="Slide Number Placeholder 5"/>
          <p:cNvSpPr>
            <a:spLocks noGrp="1"/>
          </p:cNvSpPr>
          <p:nvPr>
            <p:ph type="sldNum" sz="quarter" idx="12"/>
          </p:nvPr>
        </p:nvSpPr>
        <p:spPr/>
        <p:txBody>
          <a:bodyPr/>
          <a:lstStyle>
            <a:lvl1pPr defTabSz="914400">
              <a:defRPr/>
            </a:lvl1pPr>
          </a:lstStyle>
          <a:p>
            <a:pPr>
              <a:defRPr/>
            </a:pPr>
            <a:fld id="{AD16C073-0166-4BA9-84BF-F740704B5DFF}" type="slidenum">
              <a:rPr lang="en-US" altLang="ja-JP"/>
              <a:pPr>
                <a:defRPr/>
              </a:pPr>
              <a:t>‹#›</a:t>
            </a:fld>
            <a:endParaRPr lang="en-US" altLang="ja-JP"/>
          </a:p>
        </p:txBody>
      </p:sp>
    </p:spTree>
    <p:extLst>
      <p:ext uri="{BB962C8B-B14F-4D97-AF65-F5344CB8AC3E}">
        <p14:creationId xmlns:p14="http://schemas.microsoft.com/office/powerpoint/2010/main" val="939578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defTabSz="914400">
              <a:defRPr/>
            </a:lvl1pPr>
          </a:lstStyle>
          <a:p>
            <a:pPr>
              <a:defRPr/>
            </a:pPr>
            <a:endParaRPr lang="en-US" altLang="ja-JP"/>
          </a:p>
        </p:txBody>
      </p:sp>
      <p:sp>
        <p:nvSpPr>
          <p:cNvPr id="5" name="Footer Placeholder 4"/>
          <p:cNvSpPr>
            <a:spLocks noGrp="1"/>
          </p:cNvSpPr>
          <p:nvPr>
            <p:ph type="ftr" sz="quarter" idx="11"/>
          </p:nvPr>
        </p:nvSpPr>
        <p:spPr/>
        <p:txBody>
          <a:bodyPr/>
          <a:lstStyle>
            <a:lvl1pPr defTabSz="914400">
              <a:defRPr/>
            </a:lvl1pPr>
          </a:lstStyle>
          <a:p>
            <a:pPr>
              <a:defRPr/>
            </a:pPr>
            <a:endParaRPr lang="en-US" altLang="ja-JP"/>
          </a:p>
        </p:txBody>
      </p:sp>
      <p:sp>
        <p:nvSpPr>
          <p:cNvPr id="6" name="Slide Number Placeholder 5"/>
          <p:cNvSpPr>
            <a:spLocks noGrp="1"/>
          </p:cNvSpPr>
          <p:nvPr>
            <p:ph type="sldNum" sz="quarter" idx="12"/>
          </p:nvPr>
        </p:nvSpPr>
        <p:spPr/>
        <p:txBody>
          <a:bodyPr/>
          <a:lstStyle>
            <a:lvl1pPr defTabSz="914400">
              <a:defRPr/>
            </a:lvl1pPr>
          </a:lstStyle>
          <a:p>
            <a:pPr>
              <a:defRPr/>
            </a:pPr>
            <a:fld id="{A661A809-1469-4B5C-9D06-8976E386F069}" type="slidenum">
              <a:rPr lang="en-US" altLang="ja-JP"/>
              <a:pPr>
                <a:defRPr/>
              </a:pPr>
              <a:t>‹#›</a:t>
            </a:fld>
            <a:endParaRPr lang="en-US" altLang="ja-JP"/>
          </a:p>
        </p:txBody>
      </p:sp>
    </p:spTree>
    <p:extLst>
      <p:ext uri="{BB962C8B-B14F-4D97-AF65-F5344CB8AC3E}">
        <p14:creationId xmlns:p14="http://schemas.microsoft.com/office/powerpoint/2010/main" val="16889098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0" y="1709742"/>
            <a:ext cx="8543925" cy="2852737"/>
          </a:xfrm>
        </p:spPr>
        <p:txBody>
          <a:bodyPr anchor="b"/>
          <a:lstStyle>
            <a:lvl1pPr>
              <a:defRPr sz="553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80" y="4589467"/>
            <a:ext cx="8543925" cy="1500187"/>
          </a:xfrm>
        </p:spPr>
        <p:txBody>
          <a:bodyPr/>
          <a:lstStyle>
            <a:lvl1pPr marL="0" indent="0">
              <a:buNone/>
              <a:defRPr sz="2215">
                <a:solidFill>
                  <a:schemeClr val="tx1"/>
                </a:solidFill>
              </a:defRPr>
            </a:lvl1pPr>
            <a:lvl2pPr marL="422041" indent="0">
              <a:buNone/>
              <a:defRPr sz="1846">
                <a:solidFill>
                  <a:schemeClr val="tx1">
                    <a:tint val="75000"/>
                  </a:schemeClr>
                </a:solidFill>
              </a:defRPr>
            </a:lvl2pPr>
            <a:lvl3pPr marL="844083" indent="0">
              <a:buNone/>
              <a:defRPr sz="1662">
                <a:solidFill>
                  <a:schemeClr val="tx1">
                    <a:tint val="75000"/>
                  </a:schemeClr>
                </a:solidFill>
              </a:defRPr>
            </a:lvl3pPr>
            <a:lvl4pPr marL="1266124" indent="0">
              <a:buNone/>
              <a:defRPr sz="1477">
                <a:solidFill>
                  <a:schemeClr val="tx1">
                    <a:tint val="75000"/>
                  </a:schemeClr>
                </a:solidFill>
              </a:defRPr>
            </a:lvl4pPr>
            <a:lvl5pPr marL="1688165" indent="0">
              <a:buNone/>
              <a:defRPr sz="1477">
                <a:solidFill>
                  <a:schemeClr val="tx1">
                    <a:tint val="75000"/>
                  </a:schemeClr>
                </a:solidFill>
              </a:defRPr>
            </a:lvl5pPr>
            <a:lvl6pPr marL="2110207" indent="0">
              <a:buNone/>
              <a:defRPr sz="1477">
                <a:solidFill>
                  <a:schemeClr val="tx1">
                    <a:tint val="75000"/>
                  </a:schemeClr>
                </a:solidFill>
              </a:defRPr>
            </a:lvl6pPr>
            <a:lvl7pPr marL="2532248" indent="0">
              <a:buNone/>
              <a:defRPr sz="1477">
                <a:solidFill>
                  <a:schemeClr val="tx1">
                    <a:tint val="75000"/>
                  </a:schemeClr>
                </a:solidFill>
              </a:defRPr>
            </a:lvl7pPr>
            <a:lvl8pPr marL="2954289" indent="0">
              <a:buNone/>
              <a:defRPr sz="1477">
                <a:solidFill>
                  <a:schemeClr val="tx1">
                    <a:tint val="75000"/>
                  </a:schemeClr>
                </a:solidFill>
              </a:defRPr>
            </a:lvl8pPr>
            <a:lvl9pPr marL="3376331" indent="0">
              <a:buNone/>
              <a:defRPr sz="147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defTabSz="914400">
              <a:defRPr/>
            </a:lvl1pPr>
          </a:lstStyle>
          <a:p>
            <a:pPr>
              <a:defRPr/>
            </a:pPr>
            <a:endParaRPr lang="en-US" altLang="ja-JP"/>
          </a:p>
        </p:txBody>
      </p:sp>
      <p:sp>
        <p:nvSpPr>
          <p:cNvPr id="5" name="Footer Placeholder 4"/>
          <p:cNvSpPr>
            <a:spLocks noGrp="1"/>
          </p:cNvSpPr>
          <p:nvPr>
            <p:ph type="ftr" sz="quarter" idx="11"/>
          </p:nvPr>
        </p:nvSpPr>
        <p:spPr/>
        <p:txBody>
          <a:bodyPr/>
          <a:lstStyle>
            <a:lvl1pPr defTabSz="914400">
              <a:defRPr/>
            </a:lvl1pPr>
          </a:lstStyle>
          <a:p>
            <a:pPr>
              <a:defRPr/>
            </a:pPr>
            <a:endParaRPr lang="en-US" altLang="ja-JP"/>
          </a:p>
        </p:txBody>
      </p:sp>
      <p:sp>
        <p:nvSpPr>
          <p:cNvPr id="6" name="Slide Number Placeholder 5"/>
          <p:cNvSpPr>
            <a:spLocks noGrp="1"/>
          </p:cNvSpPr>
          <p:nvPr>
            <p:ph type="sldNum" sz="quarter" idx="12"/>
          </p:nvPr>
        </p:nvSpPr>
        <p:spPr/>
        <p:txBody>
          <a:bodyPr/>
          <a:lstStyle>
            <a:lvl1pPr defTabSz="914400">
              <a:defRPr/>
            </a:lvl1pPr>
          </a:lstStyle>
          <a:p>
            <a:pPr>
              <a:defRPr/>
            </a:pPr>
            <a:fld id="{AB4D39D7-6BEA-4F19-BB0F-C8FBE01EAE83}" type="slidenum">
              <a:rPr lang="en-US" altLang="ja-JP"/>
              <a:pPr>
                <a:defRPr/>
              </a:pPr>
              <a:t>‹#›</a:t>
            </a:fld>
            <a:endParaRPr lang="en-US" altLang="ja-JP"/>
          </a:p>
        </p:txBody>
      </p:sp>
    </p:spTree>
    <p:extLst>
      <p:ext uri="{BB962C8B-B14F-4D97-AF65-F5344CB8AC3E}">
        <p14:creationId xmlns:p14="http://schemas.microsoft.com/office/powerpoint/2010/main" val="30056403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lvl1pPr defTabSz="914400">
              <a:defRPr/>
            </a:lvl1pPr>
          </a:lstStyle>
          <a:p>
            <a:pPr>
              <a:defRPr/>
            </a:pPr>
            <a:endParaRPr lang="en-US" altLang="ja-JP"/>
          </a:p>
        </p:txBody>
      </p:sp>
      <p:sp>
        <p:nvSpPr>
          <p:cNvPr id="6" name="Footer Placeholder 5"/>
          <p:cNvSpPr>
            <a:spLocks noGrp="1"/>
          </p:cNvSpPr>
          <p:nvPr>
            <p:ph type="ftr" sz="quarter" idx="11"/>
          </p:nvPr>
        </p:nvSpPr>
        <p:spPr/>
        <p:txBody>
          <a:bodyPr/>
          <a:lstStyle>
            <a:lvl1pPr defTabSz="914400">
              <a:defRPr/>
            </a:lvl1pPr>
          </a:lstStyle>
          <a:p>
            <a:pPr>
              <a:defRPr/>
            </a:pPr>
            <a:endParaRPr lang="en-US" altLang="ja-JP"/>
          </a:p>
        </p:txBody>
      </p:sp>
      <p:sp>
        <p:nvSpPr>
          <p:cNvPr id="7" name="Slide Number Placeholder 6"/>
          <p:cNvSpPr>
            <a:spLocks noGrp="1"/>
          </p:cNvSpPr>
          <p:nvPr>
            <p:ph type="sldNum" sz="quarter" idx="12"/>
          </p:nvPr>
        </p:nvSpPr>
        <p:spPr/>
        <p:txBody>
          <a:bodyPr/>
          <a:lstStyle>
            <a:lvl1pPr defTabSz="914400">
              <a:defRPr/>
            </a:lvl1pPr>
          </a:lstStyle>
          <a:p>
            <a:pPr>
              <a:defRPr/>
            </a:pPr>
            <a:fld id="{D6BD67A1-7C22-4B19-90EC-0A013BD816B6}" type="slidenum">
              <a:rPr lang="en-US" altLang="ja-JP"/>
              <a:pPr>
                <a:defRPr/>
              </a:pPr>
              <a:t>‹#›</a:t>
            </a:fld>
            <a:endParaRPr lang="en-US" altLang="ja-JP"/>
          </a:p>
        </p:txBody>
      </p:sp>
    </p:spTree>
    <p:extLst>
      <p:ext uri="{BB962C8B-B14F-4D97-AF65-F5344CB8AC3E}">
        <p14:creationId xmlns:p14="http://schemas.microsoft.com/office/powerpoint/2010/main" val="748387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9" y="365129"/>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lvl1pPr defTabSz="914400">
              <a:defRPr/>
            </a:lvl1pPr>
          </a:lstStyle>
          <a:p>
            <a:pPr>
              <a:defRPr/>
            </a:pPr>
            <a:endParaRPr lang="en-US" altLang="ja-JP"/>
          </a:p>
        </p:txBody>
      </p:sp>
      <p:sp>
        <p:nvSpPr>
          <p:cNvPr id="8" name="Footer Placeholder 7"/>
          <p:cNvSpPr>
            <a:spLocks noGrp="1"/>
          </p:cNvSpPr>
          <p:nvPr>
            <p:ph type="ftr" sz="quarter" idx="11"/>
          </p:nvPr>
        </p:nvSpPr>
        <p:spPr/>
        <p:txBody>
          <a:bodyPr/>
          <a:lstStyle>
            <a:lvl1pPr defTabSz="914400">
              <a:defRPr/>
            </a:lvl1pPr>
          </a:lstStyle>
          <a:p>
            <a:pPr>
              <a:defRPr/>
            </a:pPr>
            <a:endParaRPr lang="en-US" altLang="ja-JP"/>
          </a:p>
        </p:txBody>
      </p:sp>
      <p:sp>
        <p:nvSpPr>
          <p:cNvPr id="9" name="Slide Number Placeholder 8"/>
          <p:cNvSpPr>
            <a:spLocks noGrp="1"/>
          </p:cNvSpPr>
          <p:nvPr>
            <p:ph type="sldNum" sz="quarter" idx="12"/>
          </p:nvPr>
        </p:nvSpPr>
        <p:spPr/>
        <p:txBody>
          <a:bodyPr/>
          <a:lstStyle>
            <a:lvl1pPr defTabSz="914400">
              <a:defRPr/>
            </a:lvl1pPr>
          </a:lstStyle>
          <a:p>
            <a:pPr>
              <a:defRPr/>
            </a:pPr>
            <a:fld id="{B74FDA16-D3E6-49D9-95B4-26B81FC05E46}" type="slidenum">
              <a:rPr lang="en-US" altLang="ja-JP"/>
              <a:pPr>
                <a:defRPr/>
              </a:pPr>
              <a:t>‹#›</a:t>
            </a:fld>
            <a:endParaRPr lang="en-US" altLang="ja-JP"/>
          </a:p>
        </p:txBody>
      </p:sp>
    </p:spTree>
    <p:extLst>
      <p:ext uri="{BB962C8B-B14F-4D97-AF65-F5344CB8AC3E}">
        <p14:creationId xmlns:p14="http://schemas.microsoft.com/office/powerpoint/2010/main" val="29275710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lvl1pPr defTabSz="914400">
              <a:defRPr/>
            </a:lvl1pPr>
          </a:lstStyle>
          <a:p>
            <a:pPr>
              <a:defRPr/>
            </a:pPr>
            <a:endParaRPr lang="en-US" altLang="ja-JP"/>
          </a:p>
        </p:txBody>
      </p:sp>
      <p:sp>
        <p:nvSpPr>
          <p:cNvPr id="4" name="Footer Placeholder 3"/>
          <p:cNvSpPr>
            <a:spLocks noGrp="1"/>
          </p:cNvSpPr>
          <p:nvPr>
            <p:ph type="ftr" sz="quarter" idx="11"/>
          </p:nvPr>
        </p:nvSpPr>
        <p:spPr/>
        <p:txBody>
          <a:bodyPr/>
          <a:lstStyle>
            <a:lvl1pPr defTabSz="914400">
              <a:defRPr/>
            </a:lvl1pPr>
          </a:lstStyle>
          <a:p>
            <a:pPr>
              <a:defRPr/>
            </a:pPr>
            <a:endParaRPr lang="en-US" altLang="ja-JP"/>
          </a:p>
        </p:txBody>
      </p:sp>
      <p:sp>
        <p:nvSpPr>
          <p:cNvPr id="5" name="Slide Number Placeholder 4"/>
          <p:cNvSpPr>
            <a:spLocks noGrp="1"/>
          </p:cNvSpPr>
          <p:nvPr>
            <p:ph type="sldNum" sz="quarter" idx="12"/>
          </p:nvPr>
        </p:nvSpPr>
        <p:spPr/>
        <p:txBody>
          <a:bodyPr/>
          <a:lstStyle>
            <a:lvl1pPr defTabSz="914400">
              <a:defRPr/>
            </a:lvl1pPr>
          </a:lstStyle>
          <a:p>
            <a:pPr>
              <a:defRPr/>
            </a:pPr>
            <a:fld id="{4B8D0AF5-4AC2-49DC-AD79-C6071F79797B}" type="slidenum">
              <a:rPr lang="en-US" altLang="ja-JP"/>
              <a:pPr>
                <a:defRPr/>
              </a:pPr>
              <a:t>‹#›</a:t>
            </a:fld>
            <a:endParaRPr lang="en-US" altLang="ja-JP"/>
          </a:p>
        </p:txBody>
      </p:sp>
    </p:spTree>
    <p:extLst>
      <p:ext uri="{BB962C8B-B14F-4D97-AF65-F5344CB8AC3E}">
        <p14:creationId xmlns:p14="http://schemas.microsoft.com/office/powerpoint/2010/main" val="42475236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914400">
              <a:defRPr/>
            </a:lvl1pPr>
          </a:lstStyle>
          <a:p>
            <a:pPr>
              <a:defRPr/>
            </a:pPr>
            <a:endParaRPr lang="en-US" altLang="ja-JP"/>
          </a:p>
        </p:txBody>
      </p:sp>
      <p:sp>
        <p:nvSpPr>
          <p:cNvPr id="3" name="Footer Placeholder 2"/>
          <p:cNvSpPr>
            <a:spLocks noGrp="1"/>
          </p:cNvSpPr>
          <p:nvPr>
            <p:ph type="ftr" sz="quarter" idx="11"/>
          </p:nvPr>
        </p:nvSpPr>
        <p:spPr/>
        <p:txBody>
          <a:bodyPr/>
          <a:lstStyle>
            <a:lvl1pPr defTabSz="914400">
              <a:defRPr/>
            </a:lvl1pPr>
          </a:lstStyle>
          <a:p>
            <a:pPr>
              <a:defRPr/>
            </a:pPr>
            <a:endParaRPr lang="en-US" altLang="ja-JP"/>
          </a:p>
        </p:txBody>
      </p:sp>
      <p:sp>
        <p:nvSpPr>
          <p:cNvPr id="4" name="Slide Number Placeholder 3"/>
          <p:cNvSpPr>
            <a:spLocks noGrp="1"/>
          </p:cNvSpPr>
          <p:nvPr>
            <p:ph type="sldNum" sz="quarter" idx="12"/>
          </p:nvPr>
        </p:nvSpPr>
        <p:spPr/>
        <p:txBody>
          <a:bodyPr/>
          <a:lstStyle>
            <a:lvl1pPr defTabSz="914400">
              <a:defRPr/>
            </a:lvl1pPr>
          </a:lstStyle>
          <a:p>
            <a:pPr>
              <a:defRPr/>
            </a:pPr>
            <a:fld id="{FF31CA57-897B-4095-AC2F-C4A8BBB9D4EA}" type="slidenum">
              <a:rPr lang="en-US" altLang="ja-JP"/>
              <a:pPr>
                <a:defRPr/>
              </a:pPr>
              <a:t>‹#›</a:t>
            </a:fld>
            <a:endParaRPr lang="en-US" altLang="ja-JP"/>
          </a:p>
        </p:txBody>
      </p:sp>
    </p:spTree>
    <p:extLst>
      <p:ext uri="{BB962C8B-B14F-4D97-AF65-F5344CB8AC3E}">
        <p14:creationId xmlns:p14="http://schemas.microsoft.com/office/powerpoint/2010/main" val="1875121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2954"/>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9"/>
            <a:ext cx="5014913" cy="4873625"/>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ja-JP" altLang="en-US"/>
              <a:t>マスター テキストの書式設定</a:t>
            </a:r>
          </a:p>
        </p:txBody>
      </p:sp>
      <p:sp>
        <p:nvSpPr>
          <p:cNvPr id="5" name="Date Placeholder 3"/>
          <p:cNvSpPr>
            <a:spLocks noGrp="1"/>
          </p:cNvSpPr>
          <p:nvPr>
            <p:ph type="dt" sz="half" idx="10"/>
          </p:nvPr>
        </p:nvSpPr>
        <p:spPr/>
        <p:txBody>
          <a:bodyPr/>
          <a:lstStyle>
            <a:lvl1pPr>
              <a:defRPr/>
            </a:lvl1pPr>
          </a:lstStyle>
          <a:p>
            <a:pPr>
              <a:defRPr/>
            </a:pPr>
            <a:endParaRPr lang="en-US" altLang="ja-JP"/>
          </a:p>
        </p:txBody>
      </p:sp>
      <p:sp>
        <p:nvSpPr>
          <p:cNvPr id="6" name="Footer Placeholder 4"/>
          <p:cNvSpPr>
            <a:spLocks noGrp="1"/>
          </p:cNvSpPr>
          <p:nvPr>
            <p:ph type="ftr" sz="quarter" idx="11"/>
          </p:nvPr>
        </p:nvSpPr>
        <p:spPr/>
        <p:txBody>
          <a:bodyPr/>
          <a:lstStyle>
            <a:lvl1pPr>
              <a:defRPr/>
            </a:lvl1pPr>
          </a:lstStyle>
          <a:p>
            <a:pPr>
              <a:defRPr/>
            </a:pPr>
            <a:endParaRPr lang="en-US" altLang="ja-JP"/>
          </a:p>
        </p:txBody>
      </p:sp>
      <p:sp>
        <p:nvSpPr>
          <p:cNvPr id="7" name="Slide Number Placeholder 5"/>
          <p:cNvSpPr>
            <a:spLocks noGrp="1"/>
          </p:cNvSpPr>
          <p:nvPr>
            <p:ph type="sldNum" sz="quarter" idx="12"/>
          </p:nvPr>
        </p:nvSpPr>
        <p:spPr/>
        <p:txBody>
          <a:bodyPr/>
          <a:lstStyle>
            <a:lvl1pPr>
              <a:defRPr/>
            </a:lvl1pPr>
          </a:lstStyle>
          <a:p>
            <a:pPr>
              <a:defRPr/>
            </a:pPr>
            <a:fld id="{8CA0B0BB-9CAF-49F9-A4CB-05685EA9A17E}" type="slidenum">
              <a:rPr lang="en-US" altLang="ja-JP"/>
              <a:pPr>
                <a:defRPr/>
              </a:pPr>
              <a:t>‹#›</a:t>
            </a:fld>
            <a:endParaRPr lang="en-US" altLang="ja-JP"/>
          </a:p>
        </p:txBody>
      </p:sp>
    </p:spTree>
    <p:extLst>
      <p:ext uri="{BB962C8B-B14F-4D97-AF65-F5344CB8AC3E}">
        <p14:creationId xmlns:p14="http://schemas.microsoft.com/office/powerpoint/2010/main" val="1075230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sz="half" idx="10"/>
          </p:nvPr>
        </p:nvSpPr>
        <p:spPr/>
        <p:txBody>
          <a:bodyPr/>
          <a:lstStyle>
            <a:lvl1pPr>
              <a:defRPr/>
            </a:lvl1pPr>
          </a:lstStyle>
          <a:p>
            <a:pPr>
              <a:defRPr/>
            </a:pPr>
            <a:endParaRPr lang="en-US" altLang="ja-JP"/>
          </a:p>
        </p:txBody>
      </p:sp>
      <p:sp>
        <p:nvSpPr>
          <p:cNvPr id="5" name="Rectangle 4"/>
          <p:cNvSpPr>
            <a:spLocks noGrp="1" noChangeArrowheads="1"/>
          </p:cNvSpPr>
          <p:nvPr>
            <p:ph type="ftr" sz="quarter" idx="11"/>
          </p:nvPr>
        </p:nvSpPr>
        <p:spPr/>
        <p:txBody>
          <a:bodyPr/>
          <a:lstStyle>
            <a:lvl1pPr>
              <a:defRPr/>
            </a:lvl1pPr>
          </a:lstStyle>
          <a:p>
            <a:pPr>
              <a:defRPr/>
            </a:pPr>
            <a:endParaRPr lang="en-US" altLang="ja-JP"/>
          </a:p>
        </p:txBody>
      </p:sp>
      <p:sp>
        <p:nvSpPr>
          <p:cNvPr id="6" name="Rectangle 5"/>
          <p:cNvSpPr>
            <a:spLocks noGrp="1" noChangeArrowheads="1"/>
          </p:cNvSpPr>
          <p:nvPr>
            <p:ph type="sldNum" sz="quarter" idx="12"/>
          </p:nvPr>
        </p:nvSpPr>
        <p:spPr/>
        <p:txBody>
          <a:bodyPr/>
          <a:lstStyle>
            <a:lvl1pPr>
              <a:defRPr>
                <a:latin typeface="Arial" panose="020B0604020202020204" pitchFamily="34" charset="0"/>
                <a:ea typeface="ＭＳ Ｐゴシック" panose="020B0600070205080204" pitchFamily="50" charset="-128"/>
              </a:defRPr>
            </a:lvl1pPr>
          </a:lstStyle>
          <a:p>
            <a:pPr>
              <a:defRPr/>
            </a:pPr>
            <a:fld id="{10B3D6FE-5616-4FD3-8B33-547B7129C0F6}" type="slidenum">
              <a:rPr lang="en-US" altLang="ja-JP"/>
              <a:pPr>
                <a:defRPr/>
              </a:pPr>
              <a:t>‹#›</a:t>
            </a:fld>
            <a:endParaRPr lang="en-US" altLang="ja-JP"/>
          </a:p>
        </p:txBody>
      </p:sp>
    </p:spTree>
    <p:extLst>
      <p:ext uri="{BB962C8B-B14F-4D97-AF65-F5344CB8AC3E}">
        <p14:creationId xmlns:p14="http://schemas.microsoft.com/office/powerpoint/2010/main" val="37324761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295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9"/>
            <a:ext cx="5014913" cy="4873625"/>
          </a:xfrm>
        </p:spPr>
        <p:txBody>
          <a:bodyPr rtlCol="0">
            <a:normAutofit/>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defTabSz="914400">
              <a:defRPr/>
            </a:lvl1pPr>
          </a:lstStyle>
          <a:p>
            <a:pPr>
              <a:defRPr/>
            </a:pPr>
            <a:endParaRPr lang="en-US" altLang="ja-JP"/>
          </a:p>
        </p:txBody>
      </p:sp>
      <p:sp>
        <p:nvSpPr>
          <p:cNvPr id="6" name="Footer Placeholder 5"/>
          <p:cNvSpPr>
            <a:spLocks noGrp="1"/>
          </p:cNvSpPr>
          <p:nvPr>
            <p:ph type="ftr" sz="quarter" idx="11"/>
          </p:nvPr>
        </p:nvSpPr>
        <p:spPr/>
        <p:txBody>
          <a:bodyPr/>
          <a:lstStyle>
            <a:lvl1pPr defTabSz="914400">
              <a:defRPr/>
            </a:lvl1pPr>
          </a:lstStyle>
          <a:p>
            <a:pPr>
              <a:defRPr/>
            </a:pPr>
            <a:endParaRPr lang="en-US" altLang="ja-JP"/>
          </a:p>
        </p:txBody>
      </p:sp>
      <p:sp>
        <p:nvSpPr>
          <p:cNvPr id="7" name="Slide Number Placeholder 6"/>
          <p:cNvSpPr>
            <a:spLocks noGrp="1"/>
          </p:cNvSpPr>
          <p:nvPr>
            <p:ph type="sldNum" sz="quarter" idx="12"/>
          </p:nvPr>
        </p:nvSpPr>
        <p:spPr/>
        <p:txBody>
          <a:bodyPr/>
          <a:lstStyle>
            <a:lvl1pPr defTabSz="914400">
              <a:defRPr/>
            </a:lvl1pPr>
          </a:lstStyle>
          <a:p>
            <a:pPr>
              <a:defRPr/>
            </a:pPr>
            <a:fld id="{C5949051-E071-481B-86C6-35F36749FDF2}" type="slidenum">
              <a:rPr lang="en-US" altLang="ja-JP"/>
              <a:pPr>
                <a:defRPr/>
              </a:pPr>
              <a:t>‹#›</a:t>
            </a:fld>
            <a:endParaRPr lang="en-US" altLang="ja-JP"/>
          </a:p>
        </p:txBody>
      </p:sp>
    </p:spTree>
    <p:extLst>
      <p:ext uri="{BB962C8B-B14F-4D97-AF65-F5344CB8AC3E}">
        <p14:creationId xmlns:p14="http://schemas.microsoft.com/office/powerpoint/2010/main" val="7873394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a:lvl1pPr>
          </a:lstStyle>
          <a:p>
            <a:pPr>
              <a:defRPr/>
            </a:pPr>
            <a:fld id="{08636E54-9064-430D-A777-A443CE07E9E3}" type="slidenum">
              <a:rPr lang="en-US" altLang="ja-JP"/>
              <a:pPr>
                <a:defRPr/>
              </a:pPr>
              <a:t>‹#›</a:t>
            </a:fld>
            <a:endParaRPr lang="en-US" altLang="ja-JP"/>
          </a:p>
        </p:txBody>
      </p:sp>
    </p:spTree>
    <p:extLst>
      <p:ext uri="{BB962C8B-B14F-4D97-AF65-F5344CB8AC3E}">
        <p14:creationId xmlns:p14="http://schemas.microsoft.com/office/powerpoint/2010/main" val="30596055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3"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9"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a:lvl1pPr>
          </a:lstStyle>
          <a:p>
            <a:pPr>
              <a:defRPr/>
            </a:pPr>
            <a:fld id="{BA0A3B26-601C-49A1-BF68-351F05B257D7}" type="slidenum">
              <a:rPr lang="en-US" altLang="ja-JP"/>
              <a:pPr>
                <a:defRPr/>
              </a:pPr>
              <a:t>‹#›</a:t>
            </a:fld>
            <a:endParaRPr lang="en-US" altLang="ja-JP"/>
          </a:p>
        </p:txBody>
      </p:sp>
    </p:spTree>
    <p:extLst>
      <p:ext uri="{BB962C8B-B14F-4D97-AF65-F5344CB8AC3E}">
        <p14:creationId xmlns:p14="http://schemas.microsoft.com/office/powerpoint/2010/main" val="9374195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表紙A">
    <p:spTree>
      <p:nvGrpSpPr>
        <p:cNvPr id="1" name=""/>
        <p:cNvGrpSpPr/>
        <p:nvPr/>
      </p:nvGrpSpPr>
      <p:grpSpPr>
        <a:xfrm>
          <a:off x="0" y="0"/>
          <a:ext cx="0" cy="0"/>
          <a:chOff x="0" y="0"/>
          <a:chExt cx="0" cy="0"/>
        </a:xfrm>
      </p:grpSpPr>
      <p:pic>
        <p:nvPicPr>
          <p:cNvPr id="3" name="図 5">
            <a:extLst>
              <a:ext uri="{FF2B5EF4-FFF2-40B4-BE49-F238E27FC236}">
                <a16:creationId xmlns:a16="http://schemas.microsoft.com/office/drawing/2014/main" id="{222C2954-1561-4E74-ADEF-074E560B2F9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057485"/>
            <a:ext cx="9906173" cy="4800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テキスト プレースホルダー 4">
            <a:extLst>
              <a:ext uri="{FF2B5EF4-FFF2-40B4-BE49-F238E27FC236}">
                <a16:creationId xmlns:a16="http://schemas.microsoft.com/office/drawing/2014/main" id="{73192B8B-9C4E-4E56-9A2A-E9C7E2F01937}"/>
              </a:ext>
            </a:extLst>
          </p:cNvPr>
          <p:cNvSpPr>
            <a:spLocks noGrp="1"/>
          </p:cNvSpPr>
          <p:nvPr>
            <p:ph type="body" sz="quarter" idx="10" hasCustomPrompt="1"/>
          </p:nvPr>
        </p:nvSpPr>
        <p:spPr>
          <a:xfrm>
            <a:off x="1616853" y="2864985"/>
            <a:ext cx="6670824" cy="522537"/>
          </a:xfrm>
          <a:prstGeom prst="rect">
            <a:avLst/>
          </a:prstGeom>
        </p:spPr>
        <p:txBody>
          <a:bodyPr lIns="0" tIns="0" rIns="0" bIns="0" anchor="b" anchorCtr="0"/>
          <a:lstStyle>
            <a:lvl1pPr marL="0" indent="0" algn="ctr">
              <a:lnSpc>
                <a:spcPct val="100000"/>
              </a:lnSpc>
              <a:spcBef>
                <a:spcPts val="0"/>
              </a:spcBef>
              <a:buFontTx/>
              <a:buNone/>
              <a:defRPr sz="4355" b="1"/>
            </a:lvl1pPr>
            <a:lvl2pPr marL="0" indent="0">
              <a:lnSpc>
                <a:spcPct val="100000"/>
              </a:lnSpc>
              <a:spcBef>
                <a:spcPts val="0"/>
              </a:spcBef>
              <a:buFontTx/>
              <a:buNone/>
              <a:defRPr/>
            </a:lvl2pPr>
            <a:lvl3pPr marL="0" indent="0">
              <a:lnSpc>
                <a:spcPct val="100000"/>
              </a:lnSpc>
              <a:spcBef>
                <a:spcPts val="0"/>
              </a:spcBef>
              <a:buFontTx/>
              <a:buNone/>
              <a:defRPr/>
            </a:lvl3pPr>
            <a:lvl4pPr marL="0" indent="0">
              <a:lnSpc>
                <a:spcPct val="100000"/>
              </a:lnSpc>
              <a:spcBef>
                <a:spcPts val="0"/>
              </a:spcBef>
              <a:buFontTx/>
              <a:buNone/>
              <a:defRPr/>
            </a:lvl4pPr>
            <a:lvl5pPr marL="0" indent="0">
              <a:lnSpc>
                <a:spcPct val="100000"/>
              </a:lnSpc>
              <a:spcBef>
                <a:spcPts val="0"/>
              </a:spcBef>
              <a:buFontTx/>
              <a:buNone/>
              <a:defRPr/>
            </a:lvl5pPr>
          </a:lstStyle>
          <a:p>
            <a:pPr lvl="0"/>
            <a:r>
              <a:rPr kumimoji="1" lang="ja-JP" altLang="en-US" dirty="0"/>
              <a:t>表紙タイトル</a:t>
            </a:r>
          </a:p>
        </p:txBody>
      </p:sp>
      <p:sp>
        <p:nvSpPr>
          <p:cNvPr id="5" name="コンテンツ プレースホルダー 10">
            <a:extLst>
              <a:ext uri="{FF2B5EF4-FFF2-40B4-BE49-F238E27FC236}">
                <a16:creationId xmlns:a16="http://schemas.microsoft.com/office/drawing/2014/main" id="{38CAD2A8-CFEF-4EED-83B5-15D8791E645E}"/>
              </a:ext>
            </a:extLst>
          </p:cNvPr>
          <p:cNvSpPr>
            <a:spLocks noGrp="1"/>
          </p:cNvSpPr>
          <p:nvPr>
            <p:ph sz="quarter" idx="15" hasCustomPrompt="1"/>
          </p:nvPr>
        </p:nvSpPr>
        <p:spPr>
          <a:xfrm>
            <a:off x="1616853" y="3947902"/>
            <a:ext cx="6670824" cy="326585"/>
          </a:xfrm>
          <a:prstGeom prst="rect">
            <a:avLst/>
          </a:prstGeom>
        </p:spPr>
        <p:txBody>
          <a:bodyPr lIns="0" tIns="0" rIns="0" bIns="0" anchor="ctr" anchorCtr="0"/>
          <a:lstStyle>
            <a:lvl1pPr marL="0" indent="0" algn="ctr">
              <a:lnSpc>
                <a:spcPct val="100000"/>
              </a:lnSpc>
              <a:spcBef>
                <a:spcPts val="0"/>
              </a:spcBef>
              <a:buNone/>
              <a:defRPr sz="1452" b="1"/>
            </a:lvl1pPr>
            <a:lvl2pPr marL="0" indent="0">
              <a:lnSpc>
                <a:spcPct val="100000"/>
              </a:lnSpc>
              <a:spcBef>
                <a:spcPts val="0"/>
              </a:spcBef>
              <a:buNone/>
              <a:defRPr/>
            </a:lvl2pPr>
            <a:lvl3pPr marL="0" indent="0">
              <a:lnSpc>
                <a:spcPct val="100000"/>
              </a:lnSpc>
              <a:spcBef>
                <a:spcPts val="0"/>
              </a:spcBef>
              <a:buNone/>
              <a:defRPr/>
            </a:lvl3pPr>
            <a:lvl4pPr marL="0" indent="0">
              <a:lnSpc>
                <a:spcPct val="100000"/>
              </a:lnSpc>
              <a:spcBef>
                <a:spcPts val="0"/>
              </a:spcBef>
              <a:buNone/>
              <a:defRPr/>
            </a:lvl4pPr>
            <a:lvl5pPr marL="0" indent="0">
              <a:lnSpc>
                <a:spcPct val="100000"/>
              </a:lnSpc>
              <a:spcBef>
                <a:spcPts val="0"/>
              </a:spcBef>
              <a:buNone/>
              <a:defRPr/>
            </a:lvl5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6" name="コンテンツ プレースホルダー 10">
            <a:extLst>
              <a:ext uri="{FF2B5EF4-FFF2-40B4-BE49-F238E27FC236}">
                <a16:creationId xmlns:a16="http://schemas.microsoft.com/office/drawing/2014/main" id="{F5E0E037-8FB9-4898-9B10-5C015D74AA2A}"/>
              </a:ext>
            </a:extLst>
          </p:cNvPr>
          <p:cNvSpPr>
            <a:spLocks noGrp="1"/>
          </p:cNvSpPr>
          <p:nvPr>
            <p:ph sz="quarter" idx="16" hasCustomPrompt="1"/>
          </p:nvPr>
        </p:nvSpPr>
        <p:spPr>
          <a:xfrm>
            <a:off x="1616853" y="4287141"/>
            <a:ext cx="6670824" cy="326585"/>
          </a:xfrm>
          <a:prstGeom prst="rect">
            <a:avLst/>
          </a:prstGeom>
        </p:spPr>
        <p:txBody>
          <a:bodyPr lIns="0" tIns="0" rIns="0" bIns="0" anchor="ctr" anchorCtr="0"/>
          <a:lstStyle>
            <a:lvl1pPr marL="0" indent="0" algn="ctr">
              <a:lnSpc>
                <a:spcPct val="100000"/>
              </a:lnSpc>
              <a:spcBef>
                <a:spcPts val="0"/>
              </a:spcBef>
              <a:buNone/>
              <a:defRPr sz="1452" b="1"/>
            </a:lvl1pPr>
            <a:lvl2pPr marL="0" indent="0">
              <a:lnSpc>
                <a:spcPct val="100000"/>
              </a:lnSpc>
              <a:spcBef>
                <a:spcPts val="0"/>
              </a:spcBef>
              <a:buNone/>
              <a:defRPr/>
            </a:lvl2pPr>
            <a:lvl3pPr marL="0" indent="0">
              <a:lnSpc>
                <a:spcPct val="100000"/>
              </a:lnSpc>
              <a:spcBef>
                <a:spcPts val="0"/>
              </a:spcBef>
              <a:buNone/>
              <a:defRPr/>
            </a:lvl3pPr>
            <a:lvl4pPr marL="0" indent="0">
              <a:lnSpc>
                <a:spcPct val="100000"/>
              </a:lnSpc>
              <a:spcBef>
                <a:spcPts val="0"/>
              </a:spcBef>
              <a:buNone/>
              <a:defRPr/>
            </a:lvl4pPr>
            <a:lvl5pPr marL="0" indent="0">
              <a:lnSpc>
                <a:spcPct val="100000"/>
              </a:lnSpc>
              <a:spcBef>
                <a:spcPts val="0"/>
              </a:spcBef>
              <a:buNone/>
              <a:defRPr/>
            </a:lvl5pPr>
          </a:lstStyle>
          <a:p>
            <a:pPr lvl="0"/>
            <a:r>
              <a:rPr kumimoji="1" lang="zh-CN" altLang="en-US" dirty="0"/>
              <a:t>所属部署　氏名</a:t>
            </a:r>
          </a:p>
        </p:txBody>
      </p:sp>
      <p:pic>
        <p:nvPicPr>
          <p:cNvPr id="7" name="図 5" descr="文化省.psd">
            <a:extLst>
              <a:ext uri="{FF2B5EF4-FFF2-40B4-BE49-F238E27FC236}">
                <a16:creationId xmlns:a16="http://schemas.microsoft.com/office/drawing/2014/main" id="{BA80E641-5A32-46B9-884F-9D27990FFF71}"/>
              </a:ext>
            </a:extLst>
          </p:cNvPr>
          <p:cNvPicPr>
            <a:picLocks noChangeAspect="1"/>
          </p:cNvPicPr>
          <p:nvPr userDrawn="1"/>
        </p:nvPicPr>
        <p:blipFill>
          <a:blip r:embed="rId3" cstate="hqprint">
            <a:extLst>
              <a:ext uri="{28A0092B-C50C-407E-A947-70E740481C1C}">
                <a14:useLocalDpi xmlns:a14="http://schemas.microsoft.com/office/drawing/2010/main" val="0"/>
              </a:ext>
            </a:extLst>
          </a:blip>
          <a:srcRect/>
          <a:stretch>
            <a:fillRect/>
          </a:stretch>
        </p:blipFill>
        <p:spPr bwMode="auto">
          <a:xfrm>
            <a:off x="350056" y="274925"/>
            <a:ext cx="1683402" cy="496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06465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表紙B">
    <p:spTree>
      <p:nvGrpSpPr>
        <p:cNvPr id="1" name=""/>
        <p:cNvGrpSpPr/>
        <p:nvPr/>
      </p:nvGrpSpPr>
      <p:grpSpPr>
        <a:xfrm>
          <a:off x="0" y="0"/>
          <a:ext cx="0" cy="0"/>
          <a:chOff x="0" y="0"/>
          <a:chExt cx="0" cy="0"/>
        </a:xfrm>
      </p:grpSpPr>
      <p:pic>
        <p:nvPicPr>
          <p:cNvPr id="7" name="図 5">
            <a:extLst>
              <a:ext uri="{FF2B5EF4-FFF2-40B4-BE49-F238E27FC236}">
                <a16:creationId xmlns:a16="http://schemas.microsoft.com/office/drawing/2014/main" id="{041EC3A3-8515-48E3-A98B-662405FCF78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2864" b="2864"/>
          <a:stretch/>
        </p:blipFill>
        <p:spPr bwMode="auto">
          <a:xfrm>
            <a:off x="-87" y="0"/>
            <a:ext cx="9906173"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図 5" descr="文化省.psd">
            <a:extLst>
              <a:ext uri="{FF2B5EF4-FFF2-40B4-BE49-F238E27FC236}">
                <a16:creationId xmlns:a16="http://schemas.microsoft.com/office/drawing/2014/main" id="{3F698E58-61A7-49D0-BA46-64D1F76AAF7F}"/>
              </a:ext>
            </a:extLst>
          </p:cNvPr>
          <p:cNvPicPr>
            <a:picLocks noChangeAspect="1"/>
          </p:cNvPicPr>
          <p:nvPr userDrawn="1"/>
        </p:nvPicPr>
        <p:blipFill>
          <a:blip r:embed="rId3" cstate="hqprint">
            <a:extLst>
              <a:ext uri="{28A0092B-C50C-407E-A947-70E740481C1C}">
                <a14:useLocalDpi xmlns:a14="http://schemas.microsoft.com/office/drawing/2010/main" val="0"/>
              </a:ext>
            </a:extLst>
          </a:blip>
          <a:srcRect/>
          <a:stretch>
            <a:fillRect/>
          </a:stretch>
        </p:blipFill>
        <p:spPr bwMode="auto">
          <a:xfrm>
            <a:off x="350056" y="274925"/>
            <a:ext cx="1683402" cy="496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テキスト プレースホルダー 4">
            <a:extLst>
              <a:ext uri="{FF2B5EF4-FFF2-40B4-BE49-F238E27FC236}">
                <a16:creationId xmlns:a16="http://schemas.microsoft.com/office/drawing/2014/main" id="{0D3DAC1E-6528-4A5E-9C83-74E27FF5B610}"/>
              </a:ext>
            </a:extLst>
          </p:cNvPr>
          <p:cNvSpPr>
            <a:spLocks noGrp="1"/>
          </p:cNvSpPr>
          <p:nvPr>
            <p:ph type="body" sz="quarter" idx="10" hasCustomPrompt="1"/>
          </p:nvPr>
        </p:nvSpPr>
        <p:spPr>
          <a:xfrm>
            <a:off x="785823" y="2864188"/>
            <a:ext cx="6670824" cy="522537"/>
          </a:xfrm>
          <a:prstGeom prst="rect">
            <a:avLst/>
          </a:prstGeom>
        </p:spPr>
        <p:txBody>
          <a:bodyPr lIns="0" tIns="0" rIns="0" bIns="0" anchor="b" anchorCtr="0"/>
          <a:lstStyle>
            <a:lvl1pPr marL="0" indent="0" algn="l">
              <a:lnSpc>
                <a:spcPct val="100000"/>
              </a:lnSpc>
              <a:spcBef>
                <a:spcPts val="0"/>
              </a:spcBef>
              <a:buFontTx/>
              <a:buNone/>
              <a:defRPr sz="3992" b="1"/>
            </a:lvl1pPr>
            <a:lvl2pPr marL="0" indent="0">
              <a:lnSpc>
                <a:spcPct val="100000"/>
              </a:lnSpc>
              <a:spcBef>
                <a:spcPts val="0"/>
              </a:spcBef>
              <a:buFontTx/>
              <a:buNone/>
              <a:defRPr/>
            </a:lvl2pPr>
            <a:lvl3pPr marL="0" indent="0">
              <a:lnSpc>
                <a:spcPct val="100000"/>
              </a:lnSpc>
              <a:spcBef>
                <a:spcPts val="0"/>
              </a:spcBef>
              <a:buFontTx/>
              <a:buNone/>
              <a:defRPr/>
            </a:lvl3pPr>
            <a:lvl4pPr marL="0" indent="0">
              <a:lnSpc>
                <a:spcPct val="100000"/>
              </a:lnSpc>
              <a:spcBef>
                <a:spcPts val="0"/>
              </a:spcBef>
              <a:buFontTx/>
              <a:buNone/>
              <a:defRPr/>
            </a:lvl4pPr>
            <a:lvl5pPr marL="0" indent="0">
              <a:lnSpc>
                <a:spcPct val="100000"/>
              </a:lnSpc>
              <a:spcBef>
                <a:spcPts val="0"/>
              </a:spcBef>
              <a:buFontTx/>
              <a:buNone/>
              <a:defRPr/>
            </a:lvl5pPr>
          </a:lstStyle>
          <a:p>
            <a:pPr lvl="0"/>
            <a:r>
              <a:rPr kumimoji="1" lang="ja-JP" altLang="en-US" dirty="0"/>
              <a:t>表紙タイトル</a:t>
            </a:r>
          </a:p>
        </p:txBody>
      </p:sp>
      <p:sp>
        <p:nvSpPr>
          <p:cNvPr id="12" name="コンテンツ プレースホルダー 10">
            <a:extLst>
              <a:ext uri="{FF2B5EF4-FFF2-40B4-BE49-F238E27FC236}">
                <a16:creationId xmlns:a16="http://schemas.microsoft.com/office/drawing/2014/main" id="{8EDD2A0B-CECF-4C0C-AB20-54E33E116C77}"/>
              </a:ext>
            </a:extLst>
          </p:cNvPr>
          <p:cNvSpPr>
            <a:spLocks noGrp="1"/>
          </p:cNvSpPr>
          <p:nvPr>
            <p:ph sz="quarter" idx="15" hasCustomPrompt="1"/>
          </p:nvPr>
        </p:nvSpPr>
        <p:spPr>
          <a:xfrm>
            <a:off x="785823" y="3657429"/>
            <a:ext cx="6670824" cy="326585"/>
          </a:xfrm>
          <a:prstGeom prst="rect">
            <a:avLst/>
          </a:prstGeom>
        </p:spPr>
        <p:txBody>
          <a:bodyPr lIns="0" tIns="0" rIns="0" bIns="0" anchor="ctr" anchorCtr="0"/>
          <a:lstStyle>
            <a:lvl1pPr marL="0" indent="0" algn="l">
              <a:lnSpc>
                <a:spcPct val="100000"/>
              </a:lnSpc>
              <a:spcBef>
                <a:spcPts val="0"/>
              </a:spcBef>
              <a:buNone/>
              <a:defRPr sz="1452" b="1"/>
            </a:lvl1pPr>
            <a:lvl2pPr marL="0" indent="0">
              <a:lnSpc>
                <a:spcPct val="100000"/>
              </a:lnSpc>
              <a:spcBef>
                <a:spcPts val="0"/>
              </a:spcBef>
              <a:buNone/>
              <a:defRPr/>
            </a:lvl2pPr>
            <a:lvl3pPr marL="0" indent="0">
              <a:lnSpc>
                <a:spcPct val="100000"/>
              </a:lnSpc>
              <a:spcBef>
                <a:spcPts val="0"/>
              </a:spcBef>
              <a:buNone/>
              <a:defRPr/>
            </a:lvl3pPr>
            <a:lvl4pPr marL="0" indent="0">
              <a:lnSpc>
                <a:spcPct val="100000"/>
              </a:lnSpc>
              <a:spcBef>
                <a:spcPts val="0"/>
              </a:spcBef>
              <a:buNone/>
              <a:defRPr/>
            </a:lvl4pPr>
            <a:lvl5pPr marL="0" indent="0">
              <a:lnSpc>
                <a:spcPct val="100000"/>
              </a:lnSpc>
              <a:spcBef>
                <a:spcPts val="0"/>
              </a:spcBef>
              <a:buNone/>
              <a:defRPr/>
            </a:lvl5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13" name="コンテンツ プレースホルダー 10">
            <a:extLst>
              <a:ext uri="{FF2B5EF4-FFF2-40B4-BE49-F238E27FC236}">
                <a16:creationId xmlns:a16="http://schemas.microsoft.com/office/drawing/2014/main" id="{8FEB4824-B85D-47D9-8BCE-7C4194115B26}"/>
              </a:ext>
            </a:extLst>
          </p:cNvPr>
          <p:cNvSpPr>
            <a:spLocks noGrp="1"/>
          </p:cNvSpPr>
          <p:nvPr>
            <p:ph sz="quarter" idx="16" hasCustomPrompt="1"/>
          </p:nvPr>
        </p:nvSpPr>
        <p:spPr>
          <a:xfrm>
            <a:off x="785823" y="3996668"/>
            <a:ext cx="6670824" cy="326585"/>
          </a:xfrm>
          <a:prstGeom prst="rect">
            <a:avLst/>
          </a:prstGeom>
        </p:spPr>
        <p:txBody>
          <a:bodyPr lIns="0" tIns="0" rIns="0" bIns="0" anchor="ctr" anchorCtr="0"/>
          <a:lstStyle>
            <a:lvl1pPr marL="0" indent="0" algn="l">
              <a:lnSpc>
                <a:spcPct val="100000"/>
              </a:lnSpc>
              <a:spcBef>
                <a:spcPts val="0"/>
              </a:spcBef>
              <a:buNone/>
              <a:defRPr sz="1452" b="1"/>
            </a:lvl1pPr>
            <a:lvl2pPr marL="0" indent="0">
              <a:lnSpc>
                <a:spcPct val="100000"/>
              </a:lnSpc>
              <a:spcBef>
                <a:spcPts val="0"/>
              </a:spcBef>
              <a:buNone/>
              <a:defRPr/>
            </a:lvl2pPr>
            <a:lvl3pPr marL="0" indent="0">
              <a:lnSpc>
                <a:spcPct val="100000"/>
              </a:lnSpc>
              <a:spcBef>
                <a:spcPts val="0"/>
              </a:spcBef>
              <a:buNone/>
              <a:defRPr/>
            </a:lvl3pPr>
            <a:lvl4pPr marL="0" indent="0">
              <a:lnSpc>
                <a:spcPct val="100000"/>
              </a:lnSpc>
              <a:spcBef>
                <a:spcPts val="0"/>
              </a:spcBef>
              <a:buNone/>
              <a:defRPr/>
            </a:lvl4pPr>
            <a:lvl5pPr marL="0" indent="0">
              <a:lnSpc>
                <a:spcPct val="100000"/>
              </a:lnSpc>
              <a:spcBef>
                <a:spcPts val="0"/>
              </a:spcBef>
              <a:buNone/>
              <a:defRPr/>
            </a:lvl5pPr>
          </a:lstStyle>
          <a:p>
            <a:pPr lvl="0"/>
            <a:r>
              <a:rPr kumimoji="1" lang="zh-CN" altLang="en-US" dirty="0"/>
              <a:t>所属部署　氏名</a:t>
            </a:r>
          </a:p>
        </p:txBody>
      </p:sp>
    </p:spTree>
    <p:extLst>
      <p:ext uri="{BB962C8B-B14F-4D97-AF65-F5344CB8AC3E}">
        <p14:creationId xmlns:p14="http://schemas.microsoft.com/office/powerpoint/2010/main" val="33004786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文科省様式">
    <p:spTree>
      <p:nvGrpSpPr>
        <p:cNvPr id="1" name=""/>
        <p:cNvGrpSpPr/>
        <p:nvPr/>
      </p:nvGrpSpPr>
      <p:grpSpPr>
        <a:xfrm>
          <a:off x="0" y="0"/>
          <a:ext cx="0" cy="0"/>
          <a:chOff x="0" y="0"/>
          <a:chExt cx="0" cy="0"/>
        </a:xfrm>
      </p:grpSpPr>
      <p:pic>
        <p:nvPicPr>
          <p:cNvPr id="3" name="図 5" descr="文化省.psd">
            <a:extLst>
              <a:ext uri="{FF2B5EF4-FFF2-40B4-BE49-F238E27FC236}">
                <a16:creationId xmlns:a16="http://schemas.microsoft.com/office/drawing/2014/main" id="{453AD1F1-19A2-4E9F-B374-DACDE709B84C}"/>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9197063" y="181459"/>
            <a:ext cx="358881" cy="5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直線コネクタ 3">
            <a:extLst>
              <a:ext uri="{FF2B5EF4-FFF2-40B4-BE49-F238E27FC236}">
                <a16:creationId xmlns:a16="http://schemas.microsoft.com/office/drawing/2014/main" id="{5C6FFF3D-280B-4421-889E-DC4EAA915988}"/>
              </a:ext>
            </a:extLst>
          </p:cNvPr>
          <p:cNvCxnSpPr>
            <a:cxnSpLocks/>
          </p:cNvCxnSpPr>
          <p:nvPr userDrawn="1"/>
        </p:nvCxnSpPr>
        <p:spPr>
          <a:xfrm>
            <a:off x="350056" y="785348"/>
            <a:ext cx="8738779" cy="1440"/>
          </a:xfrm>
          <a:prstGeom prst="line">
            <a:avLst/>
          </a:prstGeom>
          <a:ln w="254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 name="テキスト プレースホルダー 6">
            <a:extLst>
              <a:ext uri="{FF2B5EF4-FFF2-40B4-BE49-F238E27FC236}">
                <a16:creationId xmlns:a16="http://schemas.microsoft.com/office/drawing/2014/main" id="{E9EF9B94-5E9C-4F7C-8432-B58DE5F97555}"/>
              </a:ext>
            </a:extLst>
          </p:cNvPr>
          <p:cNvSpPr>
            <a:spLocks noGrp="1"/>
          </p:cNvSpPr>
          <p:nvPr>
            <p:ph type="body" sz="quarter" idx="10" hasCustomPrompt="1"/>
          </p:nvPr>
        </p:nvSpPr>
        <p:spPr>
          <a:xfrm>
            <a:off x="350056" y="325475"/>
            <a:ext cx="8738777" cy="45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lstStyle>
            <a:lvl1pPr marL="0" indent="0">
              <a:lnSpc>
                <a:spcPct val="100000"/>
              </a:lnSpc>
              <a:spcBef>
                <a:spcPts val="0"/>
              </a:spcBef>
              <a:buNone/>
              <a:defRPr lang="ja-JP" altLang="en-US" sz="2177" b="1" baseline="0" smtClean="0">
                <a:solidFill>
                  <a:schemeClr val="tx2"/>
                </a:solidFill>
                <a:latin typeface="Meiryo UI" panose="020B0604030504040204" pitchFamily="50" charset="-128"/>
                <a:ea typeface="Meiryo UI" panose="020B0604030504040204" pitchFamily="50" charset="-128"/>
              </a:defRPr>
            </a:lvl1pPr>
            <a:lvl2pPr marL="414772" indent="0">
              <a:buNone/>
              <a:defRPr lang="ja-JP" altLang="en-US" sz="2177" smtClean="0">
                <a:latin typeface="Arial" panose="020B0604020202020204" pitchFamily="34" charset="0"/>
                <a:ea typeface="ＭＳ Ｐゴシック" panose="020B0600070205080204" pitchFamily="50" charset="-128"/>
              </a:defRPr>
            </a:lvl2pPr>
            <a:lvl3pPr marL="600942" indent="0">
              <a:buNone/>
              <a:defRPr lang="ja-JP" altLang="en-US" sz="2177" smtClean="0">
                <a:latin typeface="Arial" panose="020B0604020202020204" pitchFamily="34" charset="0"/>
                <a:ea typeface="ＭＳ Ｐゴシック" panose="020B0600070205080204" pitchFamily="50" charset="-128"/>
              </a:defRPr>
            </a:lvl3pPr>
            <a:lvl4pPr marL="1015714" indent="0">
              <a:buNone/>
              <a:defRPr lang="ja-JP" altLang="en-US" sz="2177" smtClean="0">
                <a:latin typeface="Arial" panose="020B0604020202020204" pitchFamily="34" charset="0"/>
                <a:ea typeface="ＭＳ Ｐゴシック" panose="020B0600070205080204" pitchFamily="50" charset="-128"/>
              </a:defRPr>
            </a:lvl4pPr>
            <a:lvl5pPr marL="1430486" indent="0">
              <a:buNone/>
              <a:defRPr lang="ja-JP" altLang="en-US" sz="2177">
                <a:latin typeface="Arial" panose="020B0604020202020204" pitchFamily="34" charset="0"/>
                <a:ea typeface="ＭＳ Ｐゴシック" panose="020B0600070205080204" pitchFamily="50" charset="-128"/>
              </a:defRPr>
            </a:lvl5pPr>
          </a:lstStyle>
          <a:p>
            <a:pPr marL="0" lvl="0" defTabSz="414772"/>
            <a:r>
              <a:rPr kumimoji="1" lang="ja-JP" altLang="en-US" dirty="0"/>
              <a:t>タイトル</a:t>
            </a:r>
          </a:p>
        </p:txBody>
      </p:sp>
      <p:sp>
        <p:nvSpPr>
          <p:cNvPr id="6" name="テキスト ボックス 5">
            <a:extLst>
              <a:ext uri="{FF2B5EF4-FFF2-40B4-BE49-F238E27FC236}">
                <a16:creationId xmlns:a16="http://schemas.microsoft.com/office/drawing/2014/main" id="{CD0BE9C0-B4A8-41C8-8CF7-5850320F1997}"/>
              </a:ext>
            </a:extLst>
          </p:cNvPr>
          <p:cNvSpPr txBox="1"/>
          <p:nvPr userDrawn="1"/>
        </p:nvSpPr>
        <p:spPr>
          <a:xfrm>
            <a:off x="9555944" y="6532526"/>
            <a:ext cx="200125" cy="195951"/>
          </a:xfrm>
          <a:prstGeom prst="rect">
            <a:avLst/>
          </a:prstGeom>
          <a:noFill/>
        </p:spPr>
        <p:txBody>
          <a:bodyPr wrap="none" lIns="0" tIns="0" rIns="0" bIns="0" rtlCol="0" anchor="b" anchorCtr="0">
            <a:noAutofit/>
          </a:bodyPr>
          <a:lstStyle/>
          <a:p>
            <a:pPr algn="r"/>
            <a:fld id="{9C1B02FA-3B43-4965-97B5-C29D405C4738}" type="slidenum">
              <a:rPr kumimoji="1" lang="ja-JP" altLang="en-US" sz="1452" b="0" smtClean="0">
                <a:latin typeface="+mn-ea"/>
                <a:ea typeface="+mn-ea"/>
                <a:cs typeface="Arial" panose="020B0604020202020204" pitchFamily="34" charset="0"/>
              </a:rPr>
              <a:pPr algn="r"/>
              <a:t>‹#›</a:t>
            </a:fld>
            <a:endParaRPr kumimoji="1" lang="ja-JP" altLang="en-US" sz="907" b="0" dirty="0">
              <a:latin typeface="+mn-ea"/>
              <a:ea typeface="+mn-ea"/>
              <a:cs typeface="Arial" panose="020B0604020202020204" pitchFamily="34" charset="0"/>
            </a:endParaRPr>
          </a:p>
        </p:txBody>
      </p:sp>
    </p:spTree>
    <p:extLst>
      <p:ext uri="{BB962C8B-B14F-4D97-AF65-F5344CB8AC3E}">
        <p14:creationId xmlns:p14="http://schemas.microsoft.com/office/powerpoint/2010/main" val="5030261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スポーツ庁様式">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C6FFF3D-280B-4421-889E-DC4EAA915988}"/>
              </a:ext>
            </a:extLst>
          </p:cNvPr>
          <p:cNvCxnSpPr>
            <a:cxnSpLocks/>
          </p:cNvCxnSpPr>
          <p:nvPr userDrawn="1"/>
        </p:nvCxnSpPr>
        <p:spPr>
          <a:xfrm>
            <a:off x="350056" y="785348"/>
            <a:ext cx="8738779" cy="1440"/>
          </a:xfrm>
          <a:prstGeom prst="line">
            <a:avLst/>
          </a:prstGeom>
          <a:ln w="25400">
            <a:solidFill>
              <a:srgbClr val="F46D0F"/>
            </a:solidFill>
          </a:ln>
          <a:effectLst/>
        </p:spPr>
        <p:style>
          <a:lnRef idx="2">
            <a:schemeClr val="accent1"/>
          </a:lnRef>
          <a:fillRef idx="0">
            <a:schemeClr val="accent1"/>
          </a:fillRef>
          <a:effectRef idx="1">
            <a:schemeClr val="accent1"/>
          </a:effectRef>
          <a:fontRef idx="minor">
            <a:schemeClr val="tx1"/>
          </a:fontRef>
        </p:style>
      </p:cxnSp>
      <p:sp>
        <p:nvSpPr>
          <p:cNvPr id="5" name="テキスト プレースホルダー 6">
            <a:extLst>
              <a:ext uri="{FF2B5EF4-FFF2-40B4-BE49-F238E27FC236}">
                <a16:creationId xmlns:a16="http://schemas.microsoft.com/office/drawing/2014/main" id="{E9EF9B94-5E9C-4F7C-8432-B58DE5F97555}"/>
              </a:ext>
            </a:extLst>
          </p:cNvPr>
          <p:cNvSpPr>
            <a:spLocks noGrp="1"/>
          </p:cNvSpPr>
          <p:nvPr>
            <p:ph type="body" sz="quarter" idx="10" hasCustomPrompt="1"/>
          </p:nvPr>
        </p:nvSpPr>
        <p:spPr>
          <a:xfrm>
            <a:off x="350056" y="325475"/>
            <a:ext cx="8738777" cy="45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lstStyle>
            <a:lvl1pPr marL="0" indent="0">
              <a:lnSpc>
                <a:spcPct val="100000"/>
              </a:lnSpc>
              <a:spcBef>
                <a:spcPts val="0"/>
              </a:spcBef>
              <a:buNone/>
              <a:defRPr lang="ja-JP" altLang="en-US" sz="2177" b="1" baseline="0" smtClean="0">
                <a:solidFill>
                  <a:srgbClr val="F46D0F"/>
                </a:solidFill>
                <a:latin typeface="Meiryo UI" panose="020B0604030504040204" pitchFamily="50" charset="-128"/>
                <a:ea typeface="Meiryo UI" panose="020B0604030504040204" pitchFamily="50" charset="-128"/>
              </a:defRPr>
            </a:lvl1pPr>
            <a:lvl2pPr marL="414772" indent="0">
              <a:buNone/>
              <a:defRPr lang="ja-JP" altLang="en-US" sz="2177" smtClean="0">
                <a:latin typeface="Arial" panose="020B0604020202020204" pitchFamily="34" charset="0"/>
                <a:ea typeface="ＭＳ Ｐゴシック" panose="020B0600070205080204" pitchFamily="50" charset="-128"/>
              </a:defRPr>
            </a:lvl2pPr>
            <a:lvl3pPr marL="600942" indent="0">
              <a:buNone/>
              <a:defRPr lang="ja-JP" altLang="en-US" sz="2177" smtClean="0">
                <a:latin typeface="Arial" panose="020B0604020202020204" pitchFamily="34" charset="0"/>
                <a:ea typeface="ＭＳ Ｐゴシック" panose="020B0600070205080204" pitchFamily="50" charset="-128"/>
              </a:defRPr>
            </a:lvl3pPr>
            <a:lvl4pPr marL="1015714" indent="0">
              <a:buNone/>
              <a:defRPr lang="ja-JP" altLang="en-US" sz="2177" smtClean="0">
                <a:latin typeface="Arial" panose="020B0604020202020204" pitchFamily="34" charset="0"/>
                <a:ea typeface="ＭＳ Ｐゴシック" panose="020B0600070205080204" pitchFamily="50" charset="-128"/>
              </a:defRPr>
            </a:lvl4pPr>
            <a:lvl5pPr marL="1430486" indent="0">
              <a:buNone/>
              <a:defRPr lang="ja-JP" altLang="en-US" sz="2177">
                <a:latin typeface="Arial" panose="020B0604020202020204" pitchFamily="34" charset="0"/>
                <a:ea typeface="ＭＳ Ｐゴシック" panose="020B0600070205080204" pitchFamily="50" charset="-128"/>
              </a:defRPr>
            </a:lvl5pPr>
          </a:lstStyle>
          <a:p>
            <a:pPr marL="0" lvl="0" defTabSz="414772"/>
            <a:r>
              <a:rPr kumimoji="1" lang="ja-JP" altLang="en-US" dirty="0"/>
              <a:t>タイトル</a:t>
            </a:r>
          </a:p>
        </p:txBody>
      </p:sp>
      <p:sp>
        <p:nvSpPr>
          <p:cNvPr id="6" name="テキスト ボックス 5">
            <a:extLst>
              <a:ext uri="{FF2B5EF4-FFF2-40B4-BE49-F238E27FC236}">
                <a16:creationId xmlns:a16="http://schemas.microsoft.com/office/drawing/2014/main" id="{CD0BE9C0-B4A8-41C8-8CF7-5850320F1997}"/>
              </a:ext>
            </a:extLst>
          </p:cNvPr>
          <p:cNvSpPr txBox="1"/>
          <p:nvPr userDrawn="1"/>
        </p:nvSpPr>
        <p:spPr>
          <a:xfrm>
            <a:off x="9555944" y="6532526"/>
            <a:ext cx="200125" cy="195951"/>
          </a:xfrm>
          <a:prstGeom prst="rect">
            <a:avLst/>
          </a:prstGeom>
          <a:noFill/>
        </p:spPr>
        <p:txBody>
          <a:bodyPr wrap="none" lIns="0" tIns="0" rIns="0" bIns="0" rtlCol="0" anchor="b" anchorCtr="0">
            <a:noAutofit/>
          </a:bodyPr>
          <a:lstStyle/>
          <a:p>
            <a:pPr algn="r"/>
            <a:fld id="{9C1B02FA-3B43-4965-97B5-C29D405C4738}" type="slidenum">
              <a:rPr kumimoji="1" lang="ja-JP" altLang="en-US" sz="1452" b="0" smtClean="0">
                <a:latin typeface="+mn-ea"/>
                <a:ea typeface="+mn-ea"/>
                <a:cs typeface="Arial" panose="020B0604020202020204" pitchFamily="34" charset="0"/>
              </a:rPr>
              <a:pPr algn="r"/>
              <a:t>‹#›</a:t>
            </a:fld>
            <a:endParaRPr kumimoji="1" lang="ja-JP" altLang="en-US" sz="907" b="0" dirty="0">
              <a:latin typeface="+mn-ea"/>
              <a:ea typeface="+mn-ea"/>
              <a:cs typeface="Arial" panose="020B0604020202020204" pitchFamily="34" charset="0"/>
            </a:endParaRPr>
          </a:p>
        </p:txBody>
      </p:sp>
      <p:pic>
        <p:nvPicPr>
          <p:cNvPr id="7" name="図 5"/>
          <p:cNvPicPr>
            <a:picLocks/>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126976" y="194318"/>
            <a:ext cx="529030" cy="5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38021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文化庁様式">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C6FFF3D-280B-4421-889E-DC4EAA915988}"/>
              </a:ext>
            </a:extLst>
          </p:cNvPr>
          <p:cNvCxnSpPr>
            <a:cxnSpLocks/>
          </p:cNvCxnSpPr>
          <p:nvPr userDrawn="1"/>
        </p:nvCxnSpPr>
        <p:spPr>
          <a:xfrm>
            <a:off x="350056" y="785348"/>
            <a:ext cx="8738779" cy="1440"/>
          </a:xfrm>
          <a:prstGeom prst="line">
            <a:avLst/>
          </a:prstGeom>
          <a:ln w="25400">
            <a:solidFill>
              <a:srgbClr val="E4312B"/>
            </a:solidFill>
          </a:ln>
          <a:effectLst/>
        </p:spPr>
        <p:style>
          <a:lnRef idx="2">
            <a:schemeClr val="accent1"/>
          </a:lnRef>
          <a:fillRef idx="0">
            <a:schemeClr val="accent1"/>
          </a:fillRef>
          <a:effectRef idx="1">
            <a:schemeClr val="accent1"/>
          </a:effectRef>
          <a:fontRef idx="minor">
            <a:schemeClr val="tx1"/>
          </a:fontRef>
        </p:style>
      </p:cxnSp>
      <p:sp>
        <p:nvSpPr>
          <p:cNvPr id="5" name="テキスト プレースホルダー 6">
            <a:extLst>
              <a:ext uri="{FF2B5EF4-FFF2-40B4-BE49-F238E27FC236}">
                <a16:creationId xmlns:a16="http://schemas.microsoft.com/office/drawing/2014/main" id="{E9EF9B94-5E9C-4F7C-8432-B58DE5F97555}"/>
              </a:ext>
            </a:extLst>
          </p:cNvPr>
          <p:cNvSpPr>
            <a:spLocks noGrp="1"/>
          </p:cNvSpPr>
          <p:nvPr>
            <p:ph type="body" sz="quarter" idx="10" hasCustomPrompt="1"/>
          </p:nvPr>
        </p:nvSpPr>
        <p:spPr>
          <a:xfrm>
            <a:off x="350057" y="313259"/>
            <a:ext cx="8738777" cy="45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lstStyle>
            <a:lvl1pPr marL="0" indent="0">
              <a:lnSpc>
                <a:spcPct val="100000"/>
              </a:lnSpc>
              <a:spcBef>
                <a:spcPts val="0"/>
              </a:spcBef>
              <a:buNone/>
              <a:defRPr lang="ja-JP" altLang="en-US" sz="2177" b="1" baseline="0" smtClean="0">
                <a:solidFill>
                  <a:srgbClr val="E4312B"/>
                </a:solidFill>
                <a:latin typeface="Meiryo UI" panose="020B0604030504040204" pitchFamily="50" charset="-128"/>
                <a:ea typeface="Meiryo UI" panose="020B0604030504040204" pitchFamily="50" charset="-128"/>
              </a:defRPr>
            </a:lvl1pPr>
            <a:lvl2pPr marL="414772" indent="0">
              <a:buNone/>
              <a:defRPr lang="ja-JP" altLang="en-US" sz="2177" smtClean="0">
                <a:latin typeface="Arial" panose="020B0604020202020204" pitchFamily="34" charset="0"/>
                <a:ea typeface="ＭＳ Ｐゴシック" panose="020B0600070205080204" pitchFamily="50" charset="-128"/>
              </a:defRPr>
            </a:lvl2pPr>
            <a:lvl3pPr marL="600942" indent="0">
              <a:buNone/>
              <a:defRPr lang="ja-JP" altLang="en-US" sz="2177" smtClean="0">
                <a:latin typeface="Arial" panose="020B0604020202020204" pitchFamily="34" charset="0"/>
                <a:ea typeface="ＭＳ Ｐゴシック" panose="020B0600070205080204" pitchFamily="50" charset="-128"/>
              </a:defRPr>
            </a:lvl3pPr>
            <a:lvl4pPr marL="1015714" indent="0">
              <a:buNone/>
              <a:defRPr lang="ja-JP" altLang="en-US" sz="2177" smtClean="0">
                <a:latin typeface="Arial" panose="020B0604020202020204" pitchFamily="34" charset="0"/>
                <a:ea typeface="ＭＳ Ｐゴシック" panose="020B0600070205080204" pitchFamily="50" charset="-128"/>
              </a:defRPr>
            </a:lvl4pPr>
            <a:lvl5pPr marL="1430486" indent="0">
              <a:buNone/>
              <a:defRPr lang="ja-JP" altLang="en-US" sz="2177">
                <a:latin typeface="Arial" panose="020B0604020202020204" pitchFamily="34" charset="0"/>
                <a:ea typeface="ＭＳ Ｐゴシック" panose="020B0600070205080204" pitchFamily="50" charset="-128"/>
              </a:defRPr>
            </a:lvl5pPr>
          </a:lstStyle>
          <a:p>
            <a:pPr marL="0" lvl="0" defTabSz="414772"/>
            <a:r>
              <a:rPr kumimoji="1" lang="ja-JP" altLang="en-US" dirty="0"/>
              <a:t>タイトル</a:t>
            </a:r>
          </a:p>
        </p:txBody>
      </p:sp>
      <p:sp>
        <p:nvSpPr>
          <p:cNvPr id="6" name="テキスト ボックス 5">
            <a:extLst>
              <a:ext uri="{FF2B5EF4-FFF2-40B4-BE49-F238E27FC236}">
                <a16:creationId xmlns:a16="http://schemas.microsoft.com/office/drawing/2014/main" id="{CD0BE9C0-B4A8-41C8-8CF7-5850320F1997}"/>
              </a:ext>
            </a:extLst>
          </p:cNvPr>
          <p:cNvSpPr txBox="1"/>
          <p:nvPr userDrawn="1"/>
        </p:nvSpPr>
        <p:spPr>
          <a:xfrm>
            <a:off x="9555944" y="6532526"/>
            <a:ext cx="200125" cy="195951"/>
          </a:xfrm>
          <a:prstGeom prst="rect">
            <a:avLst/>
          </a:prstGeom>
          <a:noFill/>
        </p:spPr>
        <p:txBody>
          <a:bodyPr wrap="none" lIns="0" tIns="0" rIns="0" bIns="0" rtlCol="0" anchor="b" anchorCtr="0">
            <a:noAutofit/>
          </a:bodyPr>
          <a:lstStyle/>
          <a:p>
            <a:pPr algn="r"/>
            <a:fld id="{9C1B02FA-3B43-4965-97B5-C29D405C4738}" type="slidenum">
              <a:rPr kumimoji="1" lang="ja-JP" altLang="en-US" sz="1452" b="0" smtClean="0">
                <a:latin typeface="+mn-ea"/>
                <a:ea typeface="+mn-ea"/>
                <a:cs typeface="Arial" panose="020B0604020202020204" pitchFamily="34" charset="0"/>
              </a:rPr>
              <a:pPr algn="r"/>
              <a:t>‹#›</a:t>
            </a:fld>
            <a:endParaRPr kumimoji="1" lang="ja-JP" altLang="en-US" sz="907" b="0" dirty="0">
              <a:latin typeface="+mn-ea"/>
              <a:ea typeface="+mn-ea"/>
              <a:cs typeface="Arial" panose="020B0604020202020204" pitchFamily="34" charset="0"/>
            </a:endParaRPr>
          </a:p>
        </p:txBody>
      </p:sp>
      <p:pic>
        <p:nvPicPr>
          <p:cNvPr id="2" name="図 1"/>
          <p:cNvPicPr>
            <a:picLocks noChangeAspect="1"/>
          </p:cNvPicPr>
          <p:nvPr userDrawn="1"/>
        </p:nvPicPr>
        <p:blipFill>
          <a:blip r:embed="rId2"/>
          <a:stretch>
            <a:fillRect/>
          </a:stretch>
        </p:blipFill>
        <p:spPr>
          <a:xfrm>
            <a:off x="9119403" y="313260"/>
            <a:ext cx="536603" cy="431391"/>
          </a:xfrm>
          <a:prstGeom prst="rect">
            <a:avLst/>
          </a:prstGeom>
        </p:spPr>
      </p:pic>
    </p:spTree>
    <p:extLst>
      <p:ext uri="{BB962C8B-B14F-4D97-AF65-F5344CB8AC3E}">
        <p14:creationId xmlns:p14="http://schemas.microsoft.com/office/powerpoint/2010/main" val="15860377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白紙">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E9B7DB8-1839-4F2F-B8FC-4E4238445B46}"/>
              </a:ext>
            </a:extLst>
          </p:cNvPr>
          <p:cNvSpPr txBox="1"/>
          <p:nvPr userDrawn="1"/>
        </p:nvSpPr>
        <p:spPr>
          <a:xfrm>
            <a:off x="9555944" y="6532526"/>
            <a:ext cx="200125" cy="195951"/>
          </a:xfrm>
          <a:prstGeom prst="rect">
            <a:avLst/>
          </a:prstGeom>
          <a:noFill/>
        </p:spPr>
        <p:txBody>
          <a:bodyPr wrap="none" lIns="0" tIns="0" rIns="0" bIns="0" rtlCol="0" anchor="b" anchorCtr="0">
            <a:noAutofit/>
          </a:bodyPr>
          <a:lstStyle/>
          <a:p>
            <a:pPr algn="r"/>
            <a:fld id="{9C1B02FA-3B43-4965-97B5-C29D405C4738}" type="slidenum">
              <a:rPr kumimoji="1" lang="ja-JP" altLang="en-US" sz="1452" b="0" smtClean="0">
                <a:latin typeface="+mn-ea"/>
                <a:ea typeface="+mn-ea"/>
                <a:cs typeface="Arial" panose="020B0604020202020204" pitchFamily="34" charset="0"/>
              </a:rPr>
              <a:pPr algn="r"/>
              <a:t>‹#›</a:t>
            </a:fld>
            <a:endParaRPr kumimoji="1" lang="ja-JP" altLang="en-US" sz="998" b="0" dirty="0">
              <a:latin typeface="+mn-ea"/>
              <a:ea typeface="+mn-ea"/>
              <a:cs typeface="Arial" panose="020B0604020202020204" pitchFamily="34" charset="0"/>
            </a:endParaRPr>
          </a:p>
        </p:txBody>
      </p:sp>
    </p:spTree>
    <p:extLst>
      <p:ext uri="{BB962C8B-B14F-4D97-AF65-F5344CB8AC3E}">
        <p14:creationId xmlns:p14="http://schemas.microsoft.com/office/powerpoint/2010/main" val="10173478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裏表紙">
    <p:spTree>
      <p:nvGrpSpPr>
        <p:cNvPr id="1" name=""/>
        <p:cNvGrpSpPr/>
        <p:nvPr/>
      </p:nvGrpSpPr>
      <p:grpSpPr>
        <a:xfrm>
          <a:off x="0" y="0"/>
          <a:ext cx="0" cy="0"/>
          <a:chOff x="0" y="0"/>
          <a:chExt cx="0" cy="0"/>
        </a:xfrm>
      </p:grpSpPr>
      <p:pic>
        <p:nvPicPr>
          <p:cNvPr id="3" name="図 5" descr="文化省.psd">
            <a:extLst>
              <a:ext uri="{FF2B5EF4-FFF2-40B4-BE49-F238E27FC236}">
                <a16:creationId xmlns:a16="http://schemas.microsoft.com/office/drawing/2014/main" id="{AD8A4806-033A-4C05-8DC4-AADBFD82EDCB}"/>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3749841" y="3074302"/>
            <a:ext cx="2406319" cy="709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69458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6"/>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197" indent="0">
              <a:buNone/>
              <a:defRPr sz="1800"/>
            </a:lvl2pPr>
            <a:lvl3pPr marL="914395" indent="0">
              <a:buNone/>
              <a:defRPr sz="1600"/>
            </a:lvl3pPr>
            <a:lvl4pPr marL="1371592" indent="0">
              <a:buNone/>
              <a:defRPr sz="1400"/>
            </a:lvl4pPr>
            <a:lvl5pPr marL="1828789" indent="0">
              <a:buNone/>
              <a:defRPr sz="1400"/>
            </a:lvl5pPr>
            <a:lvl6pPr marL="2285987" indent="0">
              <a:buNone/>
              <a:defRPr sz="1400"/>
            </a:lvl6pPr>
            <a:lvl7pPr marL="2743184" indent="0">
              <a:buNone/>
              <a:defRPr sz="1400"/>
            </a:lvl7pPr>
            <a:lvl8pPr marL="3200381" indent="0">
              <a:buNone/>
              <a:defRPr sz="1400"/>
            </a:lvl8pPr>
            <a:lvl9pPr marL="3657579" indent="0">
              <a:buNone/>
              <a:defRPr sz="1400"/>
            </a:lvl9pPr>
          </a:lstStyle>
          <a:p>
            <a:pPr lvl="0"/>
            <a:r>
              <a:rPr lang="ja-JP" altLang="en-US"/>
              <a:t>マスタ テキストの書式設定</a:t>
            </a:r>
          </a:p>
        </p:txBody>
      </p:sp>
      <p:sp>
        <p:nvSpPr>
          <p:cNvPr id="4" name="Rectangle 3"/>
          <p:cNvSpPr>
            <a:spLocks noGrp="1" noChangeArrowheads="1"/>
          </p:cNvSpPr>
          <p:nvPr>
            <p:ph type="dt" sz="half" idx="10"/>
          </p:nvPr>
        </p:nvSpPr>
        <p:spPr/>
        <p:txBody>
          <a:bodyPr/>
          <a:lstStyle>
            <a:lvl1pPr>
              <a:defRPr/>
            </a:lvl1pPr>
          </a:lstStyle>
          <a:p>
            <a:pPr>
              <a:defRPr/>
            </a:pPr>
            <a:endParaRPr lang="en-US" altLang="ja-JP"/>
          </a:p>
        </p:txBody>
      </p:sp>
      <p:sp>
        <p:nvSpPr>
          <p:cNvPr id="5" name="Rectangle 4"/>
          <p:cNvSpPr>
            <a:spLocks noGrp="1" noChangeArrowheads="1"/>
          </p:cNvSpPr>
          <p:nvPr>
            <p:ph type="ftr" sz="quarter" idx="11"/>
          </p:nvPr>
        </p:nvSpPr>
        <p:spPr/>
        <p:txBody>
          <a:bodyPr/>
          <a:lstStyle>
            <a:lvl1pPr>
              <a:defRPr/>
            </a:lvl1pPr>
          </a:lstStyle>
          <a:p>
            <a:pPr>
              <a:defRPr/>
            </a:pPr>
            <a:endParaRPr lang="en-US" altLang="ja-JP"/>
          </a:p>
        </p:txBody>
      </p:sp>
      <p:sp>
        <p:nvSpPr>
          <p:cNvPr id="6" name="Rectangle 5"/>
          <p:cNvSpPr>
            <a:spLocks noGrp="1" noChangeArrowheads="1"/>
          </p:cNvSpPr>
          <p:nvPr>
            <p:ph type="sldNum" sz="quarter" idx="12"/>
          </p:nvPr>
        </p:nvSpPr>
        <p:spPr/>
        <p:txBody>
          <a:bodyPr/>
          <a:lstStyle>
            <a:lvl1pPr>
              <a:defRPr>
                <a:latin typeface="Arial" panose="020B0604020202020204" pitchFamily="34" charset="0"/>
                <a:ea typeface="ＭＳ Ｐゴシック" panose="020B0600070205080204" pitchFamily="50" charset="-128"/>
              </a:defRPr>
            </a:lvl1pPr>
          </a:lstStyle>
          <a:p>
            <a:pPr>
              <a:defRPr/>
            </a:pPr>
            <a:fld id="{E5C0FC85-6F18-4952-BB75-1BF9EA2C2796}" type="slidenum">
              <a:rPr lang="en-US" altLang="ja-JP"/>
              <a:pPr>
                <a:defRPr/>
              </a:pPr>
              <a:t>‹#›</a:t>
            </a:fld>
            <a:endParaRPr lang="en-US" altLang="ja-JP"/>
          </a:p>
        </p:txBody>
      </p:sp>
    </p:spTree>
    <p:extLst>
      <p:ext uri="{BB962C8B-B14F-4D97-AF65-F5344CB8AC3E}">
        <p14:creationId xmlns:p14="http://schemas.microsoft.com/office/powerpoint/2010/main" val="2761164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32773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25343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セクション ヘッダー">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69488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2 つ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45410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比較">
    <p:spTree>
      <p:nvGrpSpPr>
        <p:cNvPr id="1" name=""/>
        <p:cNvGrpSpPr/>
        <p:nvPr/>
      </p:nvGrpSpPr>
      <p:grpSpPr>
        <a:xfrm>
          <a:off x="0" y="0"/>
          <a:ext cx="0" cy="0"/>
          <a:chOff x="0" y="0"/>
          <a:chExt cx="0" cy="0"/>
        </a:xfrm>
      </p:grpSpPr>
    </p:spTree>
    <p:extLst>
      <p:ext uri="{BB962C8B-B14F-4D97-AF65-F5344CB8AC3E}">
        <p14:creationId xmlns:p14="http://schemas.microsoft.com/office/powerpoint/2010/main" val="82410462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200694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タイトル付き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451386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タイトルと図">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67477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タイトルと縦書き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542804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縦書きタイトル/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0190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1"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199"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3"/>
          <p:cNvSpPr>
            <a:spLocks noGrp="1" noChangeArrowheads="1"/>
          </p:cNvSpPr>
          <p:nvPr>
            <p:ph type="dt" sz="half" idx="10"/>
          </p:nvPr>
        </p:nvSpPr>
        <p:spPr/>
        <p:txBody>
          <a:bodyPr/>
          <a:lstStyle>
            <a:lvl1pPr>
              <a:defRPr/>
            </a:lvl1pPr>
          </a:lstStyle>
          <a:p>
            <a:pPr>
              <a:defRPr/>
            </a:pPr>
            <a:endParaRPr lang="en-US" altLang="ja-JP"/>
          </a:p>
        </p:txBody>
      </p:sp>
      <p:sp>
        <p:nvSpPr>
          <p:cNvPr id="6" name="Rectangle 4"/>
          <p:cNvSpPr>
            <a:spLocks noGrp="1" noChangeArrowheads="1"/>
          </p:cNvSpPr>
          <p:nvPr>
            <p:ph type="ftr" sz="quarter" idx="11"/>
          </p:nvPr>
        </p:nvSpPr>
        <p:spPr/>
        <p:txBody>
          <a:bodyPr/>
          <a:lstStyle>
            <a:lvl1pPr>
              <a:defRPr/>
            </a:lvl1pPr>
          </a:lstStyle>
          <a:p>
            <a:pPr>
              <a:defRPr/>
            </a:pPr>
            <a:endParaRPr lang="en-US" altLang="ja-JP"/>
          </a:p>
        </p:txBody>
      </p:sp>
      <p:sp>
        <p:nvSpPr>
          <p:cNvPr id="7" name="Rectangle 5"/>
          <p:cNvSpPr>
            <a:spLocks noGrp="1" noChangeArrowheads="1"/>
          </p:cNvSpPr>
          <p:nvPr>
            <p:ph type="sldNum" sz="quarter" idx="12"/>
          </p:nvPr>
        </p:nvSpPr>
        <p:spPr/>
        <p:txBody>
          <a:bodyPr/>
          <a:lstStyle>
            <a:lvl1pPr>
              <a:defRPr>
                <a:latin typeface="Arial" panose="020B0604020202020204" pitchFamily="34" charset="0"/>
                <a:ea typeface="ＭＳ Ｐゴシック" panose="020B0600070205080204" pitchFamily="50" charset="-128"/>
              </a:defRPr>
            </a:lvl1pPr>
          </a:lstStyle>
          <a:p>
            <a:pPr>
              <a:defRPr/>
            </a:pPr>
            <a:fld id="{5CA38DE7-D37B-432B-8BBC-31C0634E5BBD}" type="slidenum">
              <a:rPr lang="en-US" altLang="ja-JP"/>
              <a:pPr>
                <a:defRPr/>
              </a:pPr>
              <a:t>‹#›</a:t>
            </a:fld>
            <a:endParaRPr lang="en-US" altLang="ja-JP"/>
          </a:p>
        </p:txBody>
      </p:sp>
    </p:spTree>
    <p:extLst>
      <p:ext uri="{BB962C8B-B14F-4D97-AF65-F5344CB8AC3E}">
        <p14:creationId xmlns:p14="http://schemas.microsoft.com/office/powerpoint/2010/main" val="25656361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1040"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1041" name="Rectangle 5"/>
          <p:cNvSpPr>
            <a:spLocks noGrp="1" noChangeArrowheads="1"/>
          </p:cNvSpPr>
          <p:nvPr>
            <p:ph type="sldNum" sz="quarter" idx="12"/>
          </p:nvPr>
        </p:nvSpPr>
        <p:spPr>
          <a:ln/>
        </p:spPr>
        <p:txBody>
          <a:bodyPr/>
          <a:lstStyle>
            <a:lvl1pPr>
              <a:defRPr/>
            </a:lvl1pPr>
          </a:lstStyle>
          <a:p>
            <a:pPr>
              <a:defRPr/>
            </a:pPr>
            <a:fld id="{8F1DE248-E428-470F-B10C-0939197AFDA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7731870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050" name="グループ化 93"/>
          <p:cNvGrpSpPr>
            <a:grpSpLocks noChangeAspect="1"/>
          </p:cNvGrpSpPr>
          <p:nvPr userDrawn="1"/>
        </p:nvGrpSpPr>
        <p:grpSpPr>
          <a:xfrm>
            <a:off x="251520" y="6076961"/>
            <a:ext cx="1395847" cy="418881"/>
            <a:chOff x="4624168" y="4098236"/>
            <a:chExt cx="2957141" cy="819150"/>
          </a:xfrm>
        </p:grpSpPr>
        <p:sp>
          <p:nvSpPr>
            <p:cNvPr id="1051" name="フリーフォーム: 図形 8"/>
            <p:cNvSpPr/>
            <p:nvPr/>
          </p:nvSpPr>
          <p:spPr>
            <a:xfrm>
              <a:off x="4624168" y="4098236"/>
              <a:ext cx="971550" cy="819150"/>
            </a:xfrm>
            <a:custGeom>
              <a:avLst/>
              <a:gdLst>
                <a:gd name="connsiteX0" fmla="*/ 566937 w 971550"/>
                <a:gd name="connsiteY0" fmla="*/ 7144 h 819150"/>
                <a:gd name="connsiteX1" fmla="*/ 489414 w 971550"/>
                <a:gd name="connsiteY1" fmla="*/ 14573 h 819150"/>
                <a:gd name="connsiteX2" fmla="*/ 412604 w 971550"/>
                <a:gd name="connsiteY2" fmla="*/ 7144 h 819150"/>
                <a:gd name="connsiteX3" fmla="*/ 7144 w 971550"/>
                <a:gd name="connsiteY3" fmla="*/ 411880 h 819150"/>
                <a:gd name="connsiteX4" fmla="*/ 412604 w 971550"/>
                <a:gd name="connsiteY4" fmla="*/ 818026 h 819150"/>
                <a:gd name="connsiteX5" fmla="*/ 489414 w 971550"/>
                <a:gd name="connsiteY5" fmla="*/ 810530 h 819150"/>
                <a:gd name="connsiteX6" fmla="*/ 566937 w 971550"/>
                <a:gd name="connsiteY6" fmla="*/ 818026 h 819150"/>
                <a:gd name="connsiteX7" fmla="*/ 972407 w 971550"/>
                <a:gd name="connsiteY7" fmla="*/ 411880 h 819150"/>
                <a:gd name="connsiteX8" fmla="*/ 566937 w 971550"/>
                <a:gd name="connsiteY8" fmla="*/ 7144 h 819150"/>
                <a:gd name="connsiteX9" fmla="*/ 48854 w 971550"/>
                <a:gd name="connsiteY9" fmla="*/ 412118 h 819150"/>
                <a:gd name="connsiteX10" fmla="*/ 387286 w 971550"/>
                <a:gd name="connsiteY10" fmla="*/ 48063 h 819150"/>
                <a:gd name="connsiteX11" fmla="*/ 160792 w 971550"/>
                <a:gd name="connsiteY11" fmla="*/ 411880 h 819150"/>
                <a:gd name="connsiteX12" fmla="*/ 388106 w 971550"/>
                <a:gd name="connsiteY12" fmla="*/ 776545 h 819150"/>
                <a:gd name="connsiteX13" fmla="*/ 48854 w 971550"/>
                <a:gd name="connsiteY13" fmla="*/ 412118 h 819150"/>
                <a:gd name="connsiteX14" fmla="*/ 489404 w 971550"/>
                <a:gd name="connsiteY14" fmla="*/ 810530 h 819150"/>
                <a:gd name="connsiteX15" fmla="*/ 388067 w 971550"/>
                <a:gd name="connsiteY15" fmla="*/ 776545 h 819150"/>
                <a:gd name="connsiteX16" fmla="*/ 413823 w 971550"/>
                <a:gd name="connsiteY16" fmla="*/ 777030 h 819150"/>
                <a:gd name="connsiteX17" fmla="*/ 778764 w 971550"/>
                <a:gd name="connsiteY17" fmla="*/ 412118 h 819150"/>
                <a:gd name="connsiteX18" fmla="*/ 413823 w 971550"/>
                <a:gd name="connsiteY18" fmla="*/ 47101 h 819150"/>
                <a:gd name="connsiteX19" fmla="*/ 387296 w 971550"/>
                <a:gd name="connsiteY19" fmla="*/ 48073 h 819150"/>
                <a:gd name="connsiteX20" fmla="*/ 489414 w 971550"/>
                <a:gd name="connsiteY20" fmla="*/ 14583 h 819150"/>
                <a:gd name="connsiteX21" fmla="*/ 817988 w 971550"/>
                <a:gd name="connsiteY21" fmla="*/ 411890 h 819150"/>
                <a:gd name="connsiteX22" fmla="*/ 489404 w 971550"/>
                <a:gd name="connsiteY22" fmla="*/ 81053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1550" h="819150">
                  <a:moveTo>
                    <a:pt x="566937" y="7144"/>
                  </a:moveTo>
                  <a:cubicBezTo>
                    <a:pt x="540182" y="7144"/>
                    <a:pt x="514741" y="9716"/>
                    <a:pt x="489414" y="14573"/>
                  </a:cubicBezTo>
                  <a:cubicBezTo>
                    <a:pt x="464763" y="9706"/>
                    <a:pt x="438626" y="7144"/>
                    <a:pt x="412604" y="7144"/>
                  </a:cubicBezTo>
                  <a:cubicBezTo>
                    <a:pt x="188709" y="7144"/>
                    <a:pt x="7144" y="188671"/>
                    <a:pt x="7144" y="411880"/>
                  </a:cubicBezTo>
                  <a:cubicBezTo>
                    <a:pt x="7144" y="636422"/>
                    <a:pt x="188719" y="818026"/>
                    <a:pt x="412604" y="818026"/>
                  </a:cubicBezTo>
                  <a:cubicBezTo>
                    <a:pt x="438626" y="818026"/>
                    <a:pt x="464772" y="815388"/>
                    <a:pt x="489414" y="810530"/>
                  </a:cubicBezTo>
                  <a:cubicBezTo>
                    <a:pt x="514741" y="815388"/>
                    <a:pt x="540182" y="818026"/>
                    <a:pt x="566937" y="818026"/>
                  </a:cubicBezTo>
                  <a:cubicBezTo>
                    <a:pt x="790823" y="818026"/>
                    <a:pt x="972407" y="636442"/>
                    <a:pt x="972407" y="411880"/>
                  </a:cubicBezTo>
                  <a:cubicBezTo>
                    <a:pt x="972407" y="188671"/>
                    <a:pt x="790813" y="7144"/>
                    <a:pt x="566937" y="7144"/>
                  </a:cubicBezTo>
                  <a:close/>
                  <a:moveTo>
                    <a:pt x="48854" y="412118"/>
                  </a:moveTo>
                  <a:cubicBezTo>
                    <a:pt x="48854" y="220304"/>
                    <a:pt x="198387" y="61789"/>
                    <a:pt x="387286" y="48063"/>
                  </a:cubicBezTo>
                  <a:cubicBezTo>
                    <a:pt x="253041" y="115243"/>
                    <a:pt x="160792" y="252612"/>
                    <a:pt x="160792" y="411880"/>
                  </a:cubicBezTo>
                  <a:cubicBezTo>
                    <a:pt x="160792" y="572853"/>
                    <a:pt x="253460" y="710498"/>
                    <a:pt x="388106" y="776545"/>
                  </a:cubicBezTo>
                  <a:cubicBezTo>
                    <a:pt x="198872" y="764229"/>
                    <a:pt x="48854" y="605228"/>
                    <a:pt x="48854" y="412118"/>
                  </a:cubicBezTo>
                  <a:close/>
                  <a:moveTo>
                    <a:pt x="489404" y="810530"/>
                  </a:moveTo>
                  <a:cubicBezTo>
                    <a:pt x="453885" y="803586"/>
                    <a:pt x="420072" y="791851"/>
                    <a:pt x="388067" y="776545"/>
                  </a:cubicBezTo>
                  <a:cubicBezTo>
                    <a:pt x="396478" y="776735"/>
                    <a:pt x="405098" y="777030"/>
                    <a:pt x="413823" y="777030"/>
                  </a:cubicBezTo>
                  <a:cubicBezTo>
                    <a:pt x="615429" y="777030"/>
                    <a:pt x="778764" y="613934"/>
                    <a:pt x="778764" y="412118"/>
                  </a:cubicBezTo>
                  <a:cubicBezTo>
                    <a:pt x="778764" y="211588"/>
                    <a:pt x="615429" y="47101"/>
                    <a:pt x="413823" y="47101"/>
                  </a:cubicBezTo>
                  <a:cubicBezTo>
                    <a:pt x="404822" y="47101"/>
                    <a:pt x="395888" y="47454"/>
                    <a:pt x="387296" y="48073"/>
                  </a:cubicBezTo>
                  <a:cubicBezTo>
                    <a:pt x="419452" y="33357"/>
                    <a:pt x="453561" y="21641"/>
                    <a:pt x="489414" y="14583"/>
                  </a:cubicBezTo>
                  <a:cubicBezTo>
                    <a:pt x="676561" y="49749"/>
                    <a:pt x="817988" y="215455"/>
                    <a:pt x="817988" y="411890"/>
                  </a:cubicBezTo>
                  <a:cubicBezTo>
                    <a:pt x="817978" y="609705"/>
                    <a:pt x="676561" y="775411"/>
                    <a:pt x="489404" y="810530"/>
                  </a:cubicBezTo>
                  <a:close/>
                </a:path>
              </a:pathLst>
            </a:custGeom>
            <a:solidFill>
              <a:srgbClr val="E60012"/>
            </a:solidFill>
            <a:ln w="9525" cap="flat">
              <a:noFill/>
              <a:prstDash val="solid"/>
              <a:miter/>
            </a:ln>
          </p:spPr>
          <p:txBody>
            <a:bodyPr rtlCol="0" anchor="ctr"/>
            <a:lstStyle/>
            <a:p>
              <a:endParaRPr lang="ja-JP" altLang="en-US"/>
            </a:p>
          </p:txBody>
        </p:sp>
        <p:sp>
          <p:nvSpPr>
            <p:cNvPr id="1052" name="フリーフォーム: 図形 9"/>
            <p:cNvSpPr/>
            <p:nvPr/>
          </p:nvSpPr>
          <p:spPr>
            <a:xfrm>
              <a:off x="7190784" y="4524946"/>
              <a:ext cx="390525" cy="352425"/>
            </a:xfrm>
            <a:custGeom>
              <a:avLst/>
              <a:gdLst>
                <a:gd name="connsiteX0" fmla="*/ 236734 w 390525"/>
                <a:gd name="connsiteY0" fmla="*/ 350025 h 352425"/>
                <a:gd name="connsiteX1" fmla="*/ 236734 w 390525"/>
                <a:gd name="connsiteY1" fmla="*/ 48158 h 352425"/>
                <a:gd name="connsiteX2" fmla="*/ 391011 w 390525"/>
                <a:gd name="connsiteY2" fmla="*/ 48158 h 352425"/>
                <a:gd name="connsiteX3" fmla="*/ 391011 w 390525"/>
                <a:gd name="connsiteY3" fmla="*/ 7144 h 352425"/>
                <a:gd name="connsiteX4" fmla="*/ 7144 w 390525"/>
                <a:gd name="connsiteY4" fmla="*/ 7144 h 352425"/>
                <a:gd name="connsiteX5" fmla="*/ 7144 w 390525"/>
                <a:gd name="connsiteY5" fmla="*/ 48158 h 352425"/>
                <a:gd name="connsiteX6" fmla="*/ 195672 w 390525"/>
                <a:gd name="connsiteY6" fmla="*/ 48158 h 352425"/>
                <a:gd name="connsiteX7" fmla="*/ 195672 w 390525"/>
                <a:gd name="connsiteY7" fmla="*/ 310449 h 352425"/>
                <a:gd name="connsiteX8" fmla="*/ 104890 w 390525"/>
                <a:gd name="connsiteY8" fmla="*/ 310449 h 352425"/>
                <a:gd name="connsiteX9" fmla="*/ 104890 w 390525"/>
                <a:gd name="connsiteY9" fmla="*/ 3500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525" h="352425">
                  <a:moveTo>
                    <a:pt x="236734" y="350025"/>
                  </a:moveTo>
                  <a:lnTo>
                    <a:pt x="236734" y="48158"/>
                  </a:lnTo>
                  <a:lnTo>
                    <a:pt x="391011" y="48158"/>
                  </a:lnTo>
                  <a:lnTo>
                    <a:pt x="391011" y="7144"/>
                  </a:lnTo>
                  <a:lnTo>
                    <a:pt x="7144" y="7144"/>
                  </a:lnTo>
                  <a:lnTo>
                    <a:pt x="7144" y="48158"/>
                  </a:lnTo>
                  <a:lnTo>
                    <a:pt x="195672" y="48158"/>
                  </a:lnTo>
                  <a:lnTo>
                    <a:pt x="195672" y="310449"/>
                  </a:lnTo>
                  <a:lnTo>
                    <a:pt x="104890" y="310449"/>
                  </a:lnTo>
                  <a:lnTo>
                    <a:pt x="104890" y="350025"/>
                  </a:lnTo>
                  <a:close/>
                </a:path>
              </a:pathLst>
            </a:custGeom>
            <a:solidFill>
              <a:srgbClr val="000000"/>
            </a:solidFill>
            <a:ln w="9525" cap="flat">
              <a:noFill/>
              <a:prstDash val="solid"/>
              <a:miter/>
            </a:ln>
          </p:spPr>
          <p:txBody>
            <a:bodyPr rtlCol="0" anchor="ctr"/>
            <a:lstStyle/>
            <a:p>
              <a:endParaRPr lang="ja-JP" altLang="en-US"/>
            </a:p>
          </p:txBody>
        </p:sp>
        <p:sp>
          <p:nvSpPr>
            <p:cNvPr id="1053" name="フリーフォーム: 図形 10"/>
            <p:cNvSpPr/>
            <p:nvPr/>
          </p:nvSpPr>
          <p:spPr>
            <a:xfrm>
              <a:off x="7103392" y="4363774"/>
              <a:ext cx="476250" cy="514350"/>
            </a:xfrm>
            <a:custGeom>
              <a:avLst/>
              <a:gdLst>
                <a:gd name="connsiteX0" fmla="*/ 46339 w 476250"/>
                <a:gd name="connsiteY0" fmla="*/ 53559 h 514350"/>
                <a:gd name="connsiteX1" fmla="*/ 7144 w 476250"/>
                <a:gd name="connsiteY1" fmla="*/ 511216 h 514350"/>
                <a:gd name="connsiteX2" fmla="*/ 46806 w 476250"/>
                <a:gd name="connsiteY2" fmla="*/ 511216 h 514350"/>
                <a:gd name="connsiteX3" fmla="*/ 83896 w 476250"/>
                <a:gd name="connsiteY3" fmla="*/ 94555 h 514350"/>
                <a:gd name="connsiteX4" fmla="*/ 478403 w 476250"/>
                <a:gd name="connsiteY4" fmla="*/ 94555 h 514350"/>
                <a:gd name="connsiteX5" fmla="*/ 478403 w 476250"/>
                <a:gd name="connsiteY5" fmla="*/ 53559 h 514350"/>
                <a:gd name="connsiteX6" fmla="*/ 283064 w 476250"/>
                <a:gd name="connsiteY6" fmla="*/ 53559 h 514350"/>
                <a:gd name="connsiteX7" fmla="*/ 283064 w 476250"/>
                <a:gd name="connsiteY7" fmla="*/ 7144 h 514350"/>
                <a:gd name="connsiteX8" fmla="*/ 238735 w 476250"/>
                <a:gd name="connsiteY8" fmla="*/ 7144 h 514350"/>
                <a:gd name="connsiteX9" fmla="*/ 238735 w 476250"/>
                <a:gd name="connsiteY9" fmla="*/ 53559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0" h="514350">
                  <a:moveTo>
                    <a:pt x="46339" y="53559"/>
                  </a:moveTo>
                  <a:lnTo>
                    <a:pt x="7144" y="511216"/>
                  </a:lnTo>
                  <a:lnTo>
                    <a:pt x="46806" y="511216"/>
                  </a:lnTo>
                  <a:lnTo>
                    <a:pt x="83896" y="94555"/>
                  </a:lnTo>
                  <a:lnTo>
                    <a:pt x="478403" y="94555"/>
                  </a:lnTo>
                  <a:lnTo>
                    <a:pt x="478403" y="53559"/>
                  </a:lnTo>
                  <a:lnTo>
                    <a:pt x="283064" y="53559"/>
                  </a:lnTo>
                  <a:lnTo>
                    <a:pt x="283064" y="7144"/>
                  </a:lnTo>
                  <a:lnTo>
                    <a:pt x="238735" y="7144"/>
                  </a:lnTo>
                  <a:lnTo>
                    <a:pt x="238735" y="53559"/>
                  </a:lnTo>
                  <a:close/>
                </a:path>
              </a:pathLst>
            </a:custGeom>
            <a:solidFill>
              <a:srgbClr val="000000"/>
            </a:solidFill>
            <a:ln w="9525" cap="flat">
              <a:noFill/>
              <a:prstDash val="solid"/>
              <a:miter/>
            </a:ln>
          </p:spPr>
          <p:txBody>
            <a:bodyPr rtlCol="0" anchor="ctr"/>
            <a:lstStyle/>
            <a:p>
              <a:endParaRPr lang="ja-JP" altLang="en-US"/>
            </a:p>
          </p:txBody>
        </p:sp>
        <p:sp>
          <p:nvSpPr>
            <p:cNvPr id="1054" name="フリーフォーム: 図形 11"/>
            <p:cNvSpPr/>
            <p:nvPr/>
          </p:nvSpPr>
          <p:spPr>
            <a:xfrm>
              <a:off x="6484267" y="4397940"/>
              <a:ext cx="476250" cy="476250"/>
            </a:xfrm>
            <a:custGeom>
              <a:avLst/>
              <a:gdLst>
                <a:gd name="connsiteX0" fmla="*/ 477383 w 476250"/>
                <a:gd name="connsiteY0" fmla="*/ 477031 h 476250"/>
                <a:gd name="connsiteX1" fmla="*/ 477383 w 476250"/>
                <a:gd name="connsiteY1" fmla="*/ 437455 h 476250"/>
                <a:gd name="connsiteX2" fmla="*/ 329889 w 476250"/>
                <a:gd name="connsiteY2" fmla="*/ 437455 h 476250"/>
                <a:gd name="connsiteX3" fmla="*/ 329889 w 476250"/>
                <a:gd name="connsiteY3" fmla="*/ 218884 h 476250"/>
                <a:gd name="connsiteX4" fmla="*/ 477383 w 476250"/>
                <a:gd name="connsiteY4" fmla="*/ 218884 h 476250"/>
                <a:gd name="connsiteX5" fmla="*/ 477383 w 476250"/>
                <a:gd name="connsiteY5" fmla="*/ 179241 h 476250"/>
                <a:gd name="connsiteX6" fmla="*/ 262509 w 476250"/>
                <a:gd name="connsiteY6" fmla="*/ 179241 h 476250"/>
                <a:gd name="connsiteX7" fmla="*/ 262509 w 476250"/>
                <a:gd name="connsiteY7" fmla="*/ 7144 h 476250"/>
                <a:gd name="connsiteX8" fmla="*/ 223333 w 476250"/>
                <a:gd name="connsiteY8" fmla="*/ 7144 h 476250"/>
                <a:gd name="connsiteX9" fmla="*/ 223333 w 476250"/>
                <a:gd name="connsiteY9" fmla="*/ 179241 h 476250"/>
                <a:gd name="connsiteX10" fmla="*/ 7144 w 476250"/>
                <a:gd name="connsiteY10" fmla="*/ 179241 h 476250"/>
                <a:gd name="connsiteX11" fmla="*/ 7144 w 476250"/>
                <a:gd name="connsiteY11" fmla="*/ 218884 h 476250"/>
                <a:gd name="connsiteX12" fmla="*/ 143856 w 476250"/>
                <a:gd name="connsiteY12" fmla="*/ 218884 h 476250"/>
                <a:gd name="connsiteX13" fmla="*/ 23917 w 476250"/>
                <a:gd name="connsiteY13" fmla="*/ 477031 h 476250"/>
                <a:gd name="connsiteX14" fmla="*/ 68647 w 476250"/>
                <a:gd name="connsiteY14" fmla="*/ 477031 h 476250"/>
                <a:gd name="connsiteX15" fmla="*/ 189119 w 476250"/>
                <a:gd name="connsiteY15" fmla="*/ 218884 h 476250"/>
                <a:gd name="connsiteX16" fmla="*/ 288893 w 476250"/>
                <a:gd name="connsiteY16" fmla="*/ 218884 h 476250"/>
                <a:gd name="connsiteX17" fmla="*/ 288893 w 476250"/>
                <a:gd name="connsiteY17" fmla="*/ 477031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6250" h="476250">
                  <a:moveTo>
                    <a:pt x="477383" y="477031"/>
                  </a:moveTo>
                  <a:lnTo>
                    <a:pt x="477383" y="437455"/>
                  </a:lnTo>
                  <a:lnTo>
                    <a:pt x="329889" y="437455"/>
                  </a:lnTo>
                  <a:lnTo>
                    <a:pt x="329889" y="218884"/>
                  </a:lnTo>
                  <a:lnTo>
                    <a:pt x="477383" y="218884"/>
                  </a:lnTo>
                  <a:lnTo>
                    <a:pt x="477383" y="179241"/>
                  </a:lnTo>
                  <a:lnTo>
                    <a:pt x="262509" y="179241"/>
                  </a:lnTo>
                  <a:lnTo>
                    <a:pt x="262509" y="7144"/>
                  </a:lnTo>
                  <a:lnTo>
                    <a:pt x="223333" y="7144"/>
                  </a:lnTo>
                  <a:lnTo>
                    <a:pt x="223333" y="179241"/>
                  </a:lnTo>
                  <a:lnTo>
                    <a:pt x="7144" y="179241"/>
                  </a:lnTo>
                  <a:lnTo>
                    <a:pt x="7144" y="218884"/>
                  </a:lnTo>
                  <a:lnTo>
                    <a:pt x="143856" y="218884"/>
                  </a:lnTo>
                  <a:lnTo>
                    <a:pt x="23917" y="477031"/>
                  </a:lnTo>
                  <a:lnTo>
                    <a:pt x="68647" y="477031"/>
                  </a:lnTo>
                  <a:lnTo>
                    <a:pt x="189119" y="218884"/>
                  </a:lnTo>
                  <a:lnTo>
                    <a:pt x="288893" y="218884"/>
                  </a:lnTo>
                  <a:lnTo>
                    <a:pt x="288893" y="477031"/>
                  </a:lnTo>
                  <a:close/>
                </a:path>
              </a:pathLst>
            </a:custGeom>
            <a:solidFill>
              <a:srgbClr val="000000"/>
            </a:solidFill>
            <a:ln w="9525" cap="flat">
              <a:noFill/>
              <a:prstDash val="solid"/>
              <a:miter/>
            </a:ln>
          </p:spPr>
          <p:txBody>
            <a:bodyPr rtlCol="0" anchor="ctr"/>
            <a:lstStyle/>
            <a:p>
              <a:endParaRPr lang="ja-JP" altLang="en-US"/>
            </a:p>
          </p:txBody>
        </p:sp>
        <p:sp>
          <p:nvSpPr>
            <p:cNvPr id="1055" name="フリーフォーム: 図形 12"/>
            <p:cNvSpPr/>
            <p:nvPr/>
          </p:nvSpPr>
          <p:spPr>
            <a:xfrm>
              <a:off x="6793496" y="4397940"/>
              <a:ext cx="142875" cy="161925"/>
            </a:xfrm>
            <a:custGeom>
              <a:avLst/>
              <a:gdLst>
                <a:gd name="connsiteX0" fmla="*/ 140103 w 142875"/>
                <a:gd name="connsiteY0" fmla="*/ 7144 h 161925"/>
                <a:gd name="connsiteX1" fmla="*/ 94688 w 142875"/>
                <a:gd name="connsiteY1" fmla="*/ 7144 h 161925"/>
                <a:gd name="connsiteX2" fmla="*/ 7144 w 142875"/>
                <a:gd name="connsiteY2" fmla="*/ 156038 h 161925"/>
                <a:gd name="connsiteX3" fmla="*/ 54502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40103" y="7144"/>
                  </a:moveTo>
                  <a:lnTo>
                    <a:pt x="94688" y="7144"/>
                  </a:lnTo>
                  <a:lnTo>
                    <a:pt x="7144" y="156038"/>
                  </a:lnTo>
                  <a:lnTo>
                    <a:pt x="54502" y="156038"/>
                  </a:lnTo>
                  <a:close/>
                </a:path>
              </a:pathLst>
            </a:custGeom>
            <a:solidFill>
              <a:srgbClr val="000000"/>
            </a:solidFill>
            <a:ln w="9525" cap="flat">
              <a:noFill/>
              <a:prstDash val="solid"/>
              <a:miter/>
            </a:ln>
          </p:spPr>
          <p:txBody>
            <a:bodyPr rtlCol="0" anchor="ctr"/>
            <a:lstStyle/>
            <a:p>
              <a:endParaRPr lang="ja-JP" altLang="en-US"/>
            </a:p>
          </p:txBody>
        </p:sp>
        <p:sp>
          <p:nvSpPr>
            <p:cNvPr id="1056" name="フリーフォーム: 図形 13"/>
            <p:cNvSpPr/>
            <p:nvPr/>
          </p:nvSpPr>
          <p:spPr>
            <a:xfrm>
              <a:off x="6513375" y="4397940"/>
              <a:ext cx="142875" cy="161925"/>
            </a:xfrm>
            <a:custGeom>
              <a:avLst/>
              <a:gdLst>
                <a:gd name="connsiteX0" fmla="*/ 139398 w 142875"/>
                <a:gd name="connsiteY0" fmla="*/ 156038 h 161925"/>
                <a:gd name="connsiteX1" fmla="*/ 52445 w 142875"/>
                <a:gd name="connsiteY1" fmla="*/ 7144 h 161925"/>
                <a:gd name="connsiteX2" fmla="*/ 7144 w 142875"/>
                <a:gd name="connsiteY2" fmla="*/ 7144 h 161925"/>
                <a:gd name="connsiteX3" fmla="*/ 92069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39398" y="156038"/>
                  </a:moveTo>
                  <a:lnTo>
                    <a:pt x="52445" y="7144"/>
                  </a:lnTo>
                  <a:lnTo>
                    <a:pt x="7144" y="7144"/>
                  </a:lnTo>
                  <a:lnTo>
                    <a:pt x="92069" y="156038"/>
                  </a:lnTo>
                  <a:close/>
                </a:path>
              </a:pathLst>
            </a:custGeom>
            <a:solidFill>
              <a:srgbClr val="000000"/>
            </a:solidFill>
            <a:ln w="9525" cap="flat">
              <a:noFill/>
              <a:prstDash val="solid"/>
              <a:miter/>
            </a:ln>
          </p:spPr>
          <p:txBody>
            <a:bodyPr rtlCol="0" anchor="ctr"/>
            <a:lstStyle/>
            <a:p>
              <a:endParaRPr lang="ja-JP" altLang="en-US"/>
            </a:p>
          </p:txBody>
        </p:sp>
        <p:sp>
          <p:nvSpPr>
            <p:cNvPr id="1057" name="フリーフォーム: 図形 14"/>
            <p:cNvSpPr/>
            <p:nvPr/>
          </p:nvSpPr>
          <p:spPr>
            <a:xfrm>
              <a:off x="6150387" y="4397940"/>
              <a:ext cx="219075" cy="476250"/>
            </a:xfrm>
            <a:custGeom>
              <a:avLst/>
              <a:gdLst>
                <a:gd name="connsiteX0" fmla="*/ 11240 w 219075"/>
                <a:gd name="connsiteY0" fmla="*/ 304905 h 476250"/>
                <a:gd name="connsiteX1" fmla="*/ 46939 w 219075"/>
                <a:gd name="connsiteY1" fmla="*/ 304905 h 476250"/>
                <a:gd name="connsiteX2" fmla="*/ 7144 w 219075"/>
                <a:gd name="connsiteY2" fmla="*/ 477040 h 476250"/>
                <a:gd name="connsiteX3" fmla="*/ 48559 w 219075"/>
                <a:gd name="connsiteY3" fmla="*/ 477040 h 476250"/>
                <a:gd name="connsiteX4" fmla="*/ 88278 w 219075"/>
                <a:gd name="connsiteY4" fmla="*/ 304905 h 476250"/>
                <a:gd name="connsiteX5" fmla="*/ 112071 w 219075"/>
                <a:gd name="connsiteY5" fmla="*/ 304905 h 476250"/>
                <a:gd name="connsiteX6" fmla="*/ 112071 w 219075"/>
                <a:gd name="connsiteY6" fmla="*/ 477040 h 476250"/>
                <a:gd name="connsiteX7" fmla="*/ 219446 w 219075"/>
                <a:gd name="connsiteY7" fmla="*/ 477040 h 476250"/>
                <a:gd name="connsiteX8" fmla="*/ 219446 w 219075"/>
                <a:gd name="connsiteY8" fmla="*/ 437455 h 476250"/>
                <a:gd name="connsiteX9" fmla="*/ 152572 w 219075"/>
                <a:gd name="connsiteY9" fmla="*/ 437455 h 476250"/>
                <a:gd name="connsiteX10" fmla="*/ 152572 w 219075"/>
                <a:gd name="connsiteY10" fmla="*/ 304905 h 476250"/>
                <a:gd name="connsiteX11" fmla="*/ 193015 w 219075"/>
                <a:gd name="connsiteY11" fmla="*/ 304905 h 476250"/>
                <a:gd name="connsiteX12" fmla="*/ 193015 w 219075"/>
                <a:gd name="connsiteY12" fmla="*/ 7144 h 476250"/>
                <a:gd name="connsiteX13" fmla="*/ 11240 w 219075"/>
                <a:gd name="connsiteY13" fmla="*/ 7144 h 476250"/>
                <a:gd name="connsiteX14" fmla="*/ 11240 w 219075"/>
                <a:gd name="connsiteY14" fmla="*/ 304905 h 476250"/>
                <a:gd name="connsiteX15" fmla="*/ 51740 w 219075"/>
                <a:gd name="connsiteY15" fmla="*/ 46682 h 476250"/>
                <a:gd name="connsiteX16" fmla="*/ 152572 w 219075"/>
                <a:gd name="connsiteY16" fmla="*/ 46682 h 476250"/>
                <a:gd name="connsiteX17" fmla="*/ 152572 w 219075"/>
                <a:gd name="connsiteY17" fmla="*/ 93173 h 476250"/>
                <a:gd name="connsiteX18" fmla="*/ 51740 w 219075"/>
                <a:gd name="connsiteY18" fmla="*/ 93173 h 476250"/>
                <a:gd name="connsiteX19" fmla="*/ 51740 w 219075"/>
                <a:gd name="connsiteY19" fmla="*/ 46682 h 476250"/>
                <a:gd name="connsiteX20" fmla="*/ 51740 w 219075"/>
                <a:gd name="connsiteY20" fmla="*/ 132826 h 476250"/>
                <a:gd name="connsiteX21" fmla="*/ 152572 w 219075"/>
                <a:gd name="connsiteY21" fmla="*/ 132826 h 476250"/>
                <a:gd name="connsiteX22" fmla="*/ 152572 w 219075"/>
                <a:gd name="connsiteY22" fmla="*/ 179241 h 476250"/>
                <a:gd name="connsiteX23" fmla="*/ 51740 w 219075"/>
                <a:gd name="connsiteY23" fmla="*/ 179241 h 476250"/>
                <a:gd name="connsiteX24" fmla="*/ 51740 w 219075"/>
                <a:gd name="connsiteY24" fmla="*/ 132826 h 476250"/>
                <a:gd name="connsiteX25" fmla="*/ 51740 w 219075"/>
                <a:gd name="connsiteY25" fmla="*/ 265338 h 476250"/>
                <a:gd name="connsiteX26" fmla="*/ 51740 w 219075"/>
                <a:gd name="connsiteY26" fmla="*/ 218884 h 476250"/>
                <a:gd name="connsiteX27" fmla="*/ 152572 w 219075"/>
                <a:gd name="connsiteY27" fmla="*/ 218884 h 476250"/>
                <a:gd name="connsiteX28" fmla="*/ 152572 w 219075"/>
                <a:gd name="connsiteY28" fmla="*/ 265338 h 476250"/>
                <a:gd name="connsiteX29" fmla="*/ 51740 w 219075"/>
                <a:gd name="connsiteY29" fmla="*/ 265338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19075" h="476250">
                  <a:moveTo>
                    <a:pt x="11240" y="304905"/>
                  </a:moveTo>
                  <a:lnTo>
                    <a:pt x="46939" y="304905"/>
                  </a:lnTo>
                  <a:lnTo>
                    <a:pt x="7144" y="477040"/>
                  </a:lnTo>
                  <a:lnTo>
                    <a:pt x="48559" y="477040"/>
                  </a:lnTo>
                  <a:lnTo>
                    <a:pt x="88278" y="304905"/>
                  </a:lnTo>
                  <a:lnTo>
                    <a:pt x="112071" y="304905"/>
                  </a:lnTo>
                  <a:lnTo>
                    <a:pt x="112071" y="477040"/>
                  </a:lnTo>
                  <a:lnTo>
                    <a:pt x="219446" y="477040"/>
                  </a:lnTo>
                  <a:lnTo>
                    <a:pt x="219446" y="437455"/>
                  </a:lnTo>
                  <a:lnTo>
                    <a:pt x="152572" y="437455"/>
                  </a:lnTo>
                  <a:lnTo>
                    <a:pt x="152572" y="304905"/>
                  </a:lnTo>
                  <a:lnTo>
                    <a:pt x="193015" y="304905"/>
                  </a:lnTo>
                  <a:lnTo>
                    <a:pt x="193015" y="7144"/>
                  </a:lnTo>
                  <a:lnTo>
                    <a:pt x="11240" y="7144"/>
                  </a:lnTo>
                  <a:lnTo>
                    <a:pt x="11240" y="304905"/>
                  </a:lnTo>
                  <a:close/>
                  <a:moveTo>
                    <a:pt x="51740" y="46682"/>
                  </a:moveTo>
                  <a:lnTo>
                    <a:pt x="152572" y="46682"/>
                  </a:lnTo>
                  <a:lnTo>
                    <a:pt x="152572" y="93173"/>
                  </a:lnTo>
                  <a:lnTo>
                    <a:pt x="51740" y="93173"/>
                  </a:lnTo>
                  <a:lnTo>
                    <a:pt x="51740" y="46682"/>
                  </a:lnTo>
                  <a:close/>
                  <a:moveTo>
                    <a:pt x="51740" y="132826"/>
                  </a:moveTo>
                  <a:lnTo>
                    <a:pt x="152572" y="132826"/>
                  </a:lnTo>
                  <a:lnTo>
                    <a:pt x="152572" y="179241"/>
                  </a:lnTo>
                  <a:lnTo>
                    <a:pt x="51740" y="179241"/>
                  </a:lnTo>
                  <a:lnTo>
                    <a:pt x="51740" y="132826"/>
                  </a:lnTo>
                  <a:close/>
                  <a:moveTo>
                    <a:pt x="51740" y="265338"/>
                  </a:moveTo>
                  <a:lnTo>
                    <a:pt x="51740" y="218884"/>
                  </a:lnTo>
                  <a:lnTo>
                    <a:pt x="152572" y="218884"/>
                  </a:lnTo>
                  <a:lnTo>
                    <a:pt x="152572" y="265338"/>
                  </a:lnTo>
                  <a:lnTo>
                    <a:pt x="51740" y="265338"/>
                  </a:lnTo>
                  <a:close/>
                </a:path>
              </a:pathLst>
            </a:custGeom>
            <a:solidFill>
              <a:srgbClr val="000000"/>
            </a:solidFill>
            <a:ln w="9525" cap="flat">
              <a:noFill/>
              <a:prstDash val="solid"/>
              <a:miter/>
            </a:ln>
          </p:spPr>
          <p:txBody>
            <a:bodyPr rtlCol="0" anchor="ctr"/>
            <a:lstStyle/>
            <a:p>
              <a:endParaRPr lang="ja-JP" altLang="en-US"/>
            </a:p>
          </p:txBody>
        </p:sp>
        <p:sp>
          <p:nvSpPr>
            <p:cNvPr id="1058" name="フリーフォーム: 図形 15"/>
            <p:cNvSpPr/>
            <p:nvPr/>
          </p:nvSpPr>
          <p:spPr>
            <a:xfrm>
              <a:off x="5863313" y="4363783"/>
              <a:ext cx="285750" cy="514350"/>
            </a:xfrm>
            <a:custGeom>
              <a:avLst/>
              <a:gdLst>
                <a:gd name="connsiteX0" fmla="*/ 284912 w 285750"/>
                <a:gd name="connsiteY0" fmla="*/ 511207 h 514350"/>
                <a:gd name="connsiteX1" fmla="*/ 284912 w 285750"/>
                <a:gd name="connsiteY1" fmla="*/ 471621 h 514350"/>
                <a:gd name="connsiteX2" fmla="*/ 214093 w 285750"/>
                <a:gd name="connsiteY2" fmla="*/ 471621 h 514350"/>
                <a:gd name="connsiteX3" fmla="*/ 214093 w 285750"/>
                <a:gd name="connsiteY3" fmla="*/ 425186 h 514350"/>
                <a:gd name="connsiteX4" fmla="*/ 284912 w 285750"/>
                <a:gd name="connsiteY4" fmla="*/ 425186 h 514350"/>
                <a:gd name="connsiteX5" fmla="*/ 284912 w 285750"/>
                <a:gd name="connsiteY5" fmla="*/ 385543 h 514350"/>
                <a:gd name="connsiteX6" fmla="*/ 214093 w 285750"/>
                <a:gd name="connsiteY6" fmla="*/ 385543 h 514350"/>
                <a:gd name="connsiteX7" fmla="*/ 214093 w 285750"/>
                <a:gd name="connsiteY7" fmla="*/ 339071 h 514350"/>
                <a:gd name="connsiteX8" fmla="*/ 284912 w 285750"/>
                <a:gd name="connsiteY8" fmla="*/ 339071 h 514350"/>
                <a:gd name="connsiteX9" fmla="*/ 284912 w 285750"/>
                <a:gd name="connsiteY9" fmla="*/ 299504 h 514350"/>
                <a:gd name="connsiteX10" fmla="*/ 214093 w 285750"/>
                <a:gd name="connsiteY10" fmla="*/ 299504 h 514350"/>
                <a:gd name="connsiteX11" fmla="*/ 214093 w 285750"/>
                <a:gd name="connsiteY11" fmla="*/ 253051 h 514350"/>
                <a:gd name="connsiteX12" fmla="*/ 284912 w 285750"/>
                <a:gd name="connsiteY12" fmla="*/ 253051 h 514350"/>
                <a:gd name="connsiteX13" fmla="*/ 284912 w 285750"/>
                <a:gd name="connsiteY13" fmla="*/ 213408 h 514350"/>
                <a:gd name="connsiteX14" fmla="*/ 214093 w 285750"/>
                <a:gd name="connsiteY14" fmla="*/ 213408 h 514350"/>
                <a:gd name="connsiteX15" fmla="*/ 214093 w 285750"/>
                <a:gd name="connsiteY15" fmla="*/ 181318 h 514350"/>
                <a:gd name="connsiteX16" fmla="*/ 173574 w 285750"/>
                <a:gd name="connsiteY16" fmla="*/ 181318 h 514350"/>
                <a:gd name="connsiteX17" fmla="*/ 173574 w 285750"/>
                <a:gd name="connsiteY17" fmla="*/ 213408 h 514350"/>
                <a:gd name="connsiteX18" fmla="*/ 96479 w 285750"/>
                <a:gd name="connsiteY18" fmla="*/ 213408 h 514350"/>
                <a:gd name="connsiteX19" fmla="*/ 122729 w 285750"/>
                <a:gd name="connsiteY19" fmla="*/ 166992 h 514350"/>
                <a:gd name="connsiteX20" fmla="*/ 284912 w 285750"/>
                <a:gd name="connsiteY20" fmla="*/ 166992 h 514350"/>
                <a:gd name="connsiteX21" fmla="*/ 284912 w 285750"/>
                <a:gd name="connsiteY21" fmla="*/ 127340 h 514350"/>
                <a:gd name="connsiteX22" fmla="*/ 146256 w 285750"/>
                <a:gd name="connsiteY22" fmla="*/ 127340 h 514350"/>
                <a:gd name="connsiteX23" fmla="*/ 172412 w 285750"/>
                <a:gd name="connsiteY23" fmla="*/ 80848 h 514350"/>
                <a:gd name="connsiteX24" fmla="*/ 284912 w 285750"/>
                <a:gd name="connsiteY24" fmla="*/ 80848 h 514350"/>
                <a:gd name="connsiteX25" fmla="*/ 284912 w 285750"/>
                <a:gd name="connsiteY25" fmla="*/ 41310 h 514350"/>
                <a:gd name="connsiteX26" fmla="*/ 90135 w 285750"/>
                <a:gd name="connsiteY26" fmla="*/ 41310 h 514350"/>
                <a:gd name="connsiteX27" fmla="*/ 109737 w 285750"/>
                <a:gd name="connsiteY27" fmla="*/ 7144 h 514350"/>
                <a:gd name="connsiteX28" fmla="*/ 63189 w 285750"/>
                <a:gd name="connsiteY28" fmla="*/ 7144 h 514350"/>
                <a:gd name="connsiteX29" fmla="*/ 20288 w 285750"/>
                <a:gd name="connsiteY29" fmla="*/ 80848 h 514350"/>
                <a:gd name="connsiteX30" fmla="*/ 125778 w 285750"/>
                <a:gd name="connsiteY30" fmla="*/ 80848 h 514350"/>
                <a:gd name="connsiteX31" fmla="*/ 99622 w 285750"/>
                <a:gd name="connsiteY31" fmla="*/ 127340 h 514350"/>
                <a:gd name="connsiteX32" fmla="*/ 20288 w 285750"/>
                <a:gd name="connsiteY32" fmla="*/ 127340 h 514350"/>
                <a:gd name="connsiteX33" fmla="*/ 20288 w 285750"/>
                <a:gd name="connsiteY33" fmla="*/ 166992 h 514350"/>
                <a:gd name="connsiteX34" fmla="*/ 76105 w 285750"/>
                <a:gd name="connsiteY34" fmla="*/ 166992 h 514350"/>
                <a:gd name="connsiteX35" fmla="*/ 7144 w 285750"/>
                <a:gd name="connsiteY35" fmla="*/ 287188 h 514350"/>
                <a:gd name="connsiteX36" fmla="*/ 53730 w 285750"/>
                <a:gd name="connsiteY36" fmla="*/ 287188 h 514350"/>
                <a:gd name="connsiteX37" fmla="*/ 62941 w 285750"/>
                <a:gd name="connsiteY37" fmla="*/ 271129 h 514350"/>
                <a:gd name="connsiteX38" fmla="*/ 62941 w 285750"/>
                <a:gd name="connsiteY38" fmla="*/ 511207 h 514350"/>
                <a:gd name="connsiteX39" fmla="*/ 284912 w 285750"/>
                <a:gd name="connsiteY39" fmla="*/ 511207 h 514350"/>
                <a:gd name="connsiteX40" fmla="*/ 173574 w 285750"/>
                <a:gd name="connsiteY40" fmla="*/ 471611 h 514350"/>
                <a:gd name="connsiteX41" fmla="*/ 103270 w 285750"/>
                <a:gd name="connsiteY41" fmla="*/ 471611 h 514350"/>
                <a:gd name="connsiteX42" fmla="*/ 103270 w 285750"/>
                <a:gd name="connsiteY42" fmla="*/ 425177 h 514350"/>
                <a:gd name="connsiteX43" fmla="*/ 173574 w 285750"/>
                <a:gd name="connsiteY43" fmla="*/ 425177 h 514350"/>
                <a:gd name="connsiteX44" fmla="*/ 173574 w 285750"/>
                <a:gd name="connsiteY44" fmla="*/ 471611 h 514350"/>
                <a:gd name="connsiteX45" fmla="*/ 173574 w 285750"/>
                <a:gd name="connsiteY45" fmla="*/ 385534 h 514350"/>
                <a:gd name="connsiteX46" fmla="*/ 103270 w 285750"/>
                <a:gd name="connsiteY46" fmla="*/ 385534 h 514350"/>
                <a:gd name="connsiteX47" fmla="*/ 103270 w 285750"/>
                <a:gd name="connsiteY47" fmla="*/ 339061 h 514350"/>
                <a:gd name="connsiteX48" fmla="*/ 173574 w 285750"/>
                <a:gd name="connsiteY48" fmla="*/ 339061 h 514350"/>
                <a:gd name="connsiteX49" fmla="*/ 173574 w 285750"/>
                <a:gd name="connsiteY49" fmla="*/ 385534 h 514350"/>
                <a:gd name="connsiteX50" fmla="*/ 173574 w 285750"/>
                <a:gd name="connsiteY50" fmla="*/ 253041 h 514350"/>
                <a:gd name="connsiteX51" fmla="*/ 173574 w 285750"/>
                <a:gd name="connsiteY51" fmla="*/ 299495 h 514350"/>
                <a:gd name="connsiteX52" fmla="*/ 103270 w 285750"/>
                <a:gd name="connsiteY52" fmla="*/ 299495 h 514350"/>
                <a:gd name="connsiteX53" fmla="*/ 103270 w 285750"/>
                <a:gd name="connsiteY53" fmla="*/ 253041 h 514350"/>
                <a:gd name="connsiteX54" fmla="*/ 173574 w 285750"/>
                <a:gd name="connsiteY54" fmla="*/ 253041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85750" h="514350">
                  <a:moveTo>
                    <a:pt x="284912" y="511207"/>
                  </a:moveTo>
                  <a:lnTo>
                    <a:pt x="284912" y="471621"/>
                  </a:lnTo>
                  <a:lnTo>
                    <a:pt x="214093" y="471621"/>
                  </a:lnTo>
                  <a:lnTo>
                    <a:pt x="214093" y="425186"/>
                  </a:lnTo>
                  <a:lnTo>
                    <a:pt x="284912" y="425186"/>
                  </a:lnTo>
                  <a:lnTo>
                    <a:pt x="284912" y="385543"/>
                  </a:lnTo>
                  <a:lnTo>
                    <a:pt x="214093" y="385543"/>
                  </a:lnTo>
                  <a:lnTo>
                    <a:pt x="214093" y="339071"/>
                  </a:lnTo>
                  <a:lnTo>
                    <a:pt x="284912" y="339071"/>
                  </a:lnTo>
                  <a:lnTo>
                    <a:pt x="284912" y="299504"/>
                  </a:lnTo>
                  <a:lnTo>
                    <a:pt x="214093" y="299504"/>
                  </a:lnTo>
                  <a:lnTo>
                    <a:pt x="214093" y="253051"/>
                  </a:lnTo>
                  <a:lnTo>
                    <a:pt x="284912" y="253051"/>
                  </a:lnTo>
                  <a:lnTo>
                    <a:pt x="284912" y="213408"/>
                  </a:lnTo>
                  <a:lnTo>
                    <a:pt x="214093" y="213408"/>
                  </a:lnTo>
                  <a:lnTo>
                    <a:pt x="214093" y="181318"/>
                  </a:lnTo>
                  <a:lnTo>
                    <a:pt x="173574" y="181318"/>
                  </a:lnTo>
                  <a:lnTo>
                    <a:pt x="173574" y="213408"/>
                  </a:lnTo>
                  <a:lnTo>
                    <a:pt x="96479" y="213408"/>
                  </a:lnTo>
                  <a:lnTo>
                    <a:pt x="122729" y="166992"/>
                  </a:lnTo>
                  <a:lnTo>
                    <a:pt x="284912" y="166992"/>
                  </a:lnTo>
                  <a:lnTo>
                    <a:pt x="284912" y="127340"/>
                  </a:lnTo>
                  <a:lnTo>
                    <a:pt x="146256" y="127340"/>
                  </a:lnTo>
                  <a:lnTo>
                    <a:pt x="172412" y="80848"/>
                  </a:lnTo>
                  <a:lnTo>
                    <a:pt x="284912" y="80848"/>
                  </a:lnTo>
                  <a:lnTo>
                    <a:pt x="284912" y="41310"/>
                  </a:lnTo>
                  <a:lnTo>
                    <a:pt x="90135" y="41310"/>
                  </a:lnTo>
                  <a:lnTo>
                    <a:pt x="109737" y="7144"/>
                  </a:lnTo>
                  <a:lnTo>
                    <a:pt x="63189" y="7144"/>
                  </a:lnTo>
                  <a:lnTo>
                    <a:pt x="20288" y="80848"/>
                  </a:lnTo>
                  <a:lnTo>
                    <a:pt x="125778" y="80848"/>
                  </a:lnTo>
                  <a:lnTo>
                    <a:pt x="99622" y="127340"/>
                  </a:lnTo>
                  <a:lnTo>
                    <a:pt x="20288" y="127340"/>
                  </a:lnTo>
                  <a:lnTo>
                    <a:pt x="20288" y="166992"/>
                  </a:lnTo>
                  <a:lnTo>
                    <a:pt x="76105" y="166992"/>
                  </a:lnTo>
                  <a:lnTo>
                    <a:pt x="7144" y="287188"/>
                  </a:lnTo>
                  <a:lnTo>
                    <a:pt x="53730" y="287188"/>
                  </a:lnTo>
                  <a:lnTo>
                    <a:pt x="62941" y="271129"/>
                  </a:lnTo>
                  <a:lnTo>
                    <a:pt x="62941" y="511207"/>
                  </a:lnTo>
                  <a:lnTo>
                    <a:pt x="284912" y="511207"/>
                  </a:lnTo>
                  <a:close/>
                  <a:moveTo>
                    <a:pt x="173574" y="471611"/>
                  </a:moveTo>
                  <a:lnTo>
                    <a:pt x="103270" y="471611"/>
                  </a:lnTo>
                  <a:lnTo>
                    <a:pt x="103270" y="425177"/>
                  </a:lnTo>
                  <a:lnTo>
                    <a:pt x="173574" y="425177"/>
                  </a:lnTo>
                  <a:lnTo>
                    <a:pt x="173574" y="471611"/>
                  </a:lnTo>
                  <a:close/>
                  <a:moveTo>
                    <a:pt x="173574" y="385534"/>
                  </a:moveTo>
                  <a:lnTo>
                    <a:pt x="103270" y="385534"/>
                  </a:lnTo>
                  <a:lnTo>
                    <a:pt x="103270" y="339061"/>
                  </a:lnTo>
                  <a:lnTo>
                    <a:pt x="173574" y="339061"/>
                  </a:lnTo>
                  <a:lnTo>
                    <a:pt x="173574" y="385534"/>
                  </a:lnTo>
                  <a:close/>
                  <a:moveTo>
                    <a:pt x="173574" y="253041"/>
                  </a:moveTo>
                  <a:lnTo>
                    <a:pt x="173574" y="299495"/>
                  </a:lnTo>
                  <a:lnTo>
                    <a:pt x="103270" y="299495"/>
                  </a:lnTo>
                  <a:lnTo>
                    <a:pt x="103270" y="253041"/>
                  </a:lnTo>
                  <a:lnTo>
                    <a:pt x="173574" y="253041"/>
                  </a:lnTo>
                  <a:close/>
                </a:path>
              </a:pathLst>
            </a:custGeom>
            <a:solidFill>
              <a:srgbClr val="000000"/>
            </a:solidFill>
            <a:ln w="9525" cap="flat">
              <a:noFill/>
              <a:prstDash val="solid"/>
              <a:miter/>
            </a:ln>
          </p:spPr>
          <p:txBody>
            <a:bodyPr rtlCol="0" anchor="ctr"/>
            <a:lstStyle/>
            <a:p>
              <a:endParaRPr lang="ja-JP" altLang="en-US"/>
            </a:p>
          </p:txBody>
        </p:sp>
        <p:sp>
          <p:nvSpPr>
            <p:cNvPr id="1059" name="フリーフォーム: 図形 16"/>
            <p:cNvSpPr/>
            <p:nvPr/>
          </p:nvSpPr>
          <p:spPr>
            <a:xfrm>
              <a:off x="5899880" y="4139269"/>
              <a:ext cx="190500" cy="200025"/>
            </a:xfrm>
            <a:custGeom>
              <a:avLst/>
              <a:gdLst>
                <a:gd name="connsiteX0" fmla="*/ 184747 w 190500"/>
                <a:gd name="connsiteY0" fmla="*/ 7144 h 200025"/>
                <a:gd name="connsiteX1" fmla="*/ 184747 w 190500"/>
                <a:gd name="connsiteY1" fmla="*/ 193138 h 200025"/>
                <a:gd name="connsiteX2" fmla="*/ 173031 w 190500"/>
                <a:gd name="connsiteY2" fmla="*/ 193138 h 200025"/>
                <a:gd name="connsiteX3" fmla="*/ 173031 w 190500"/>
                <a:gd name="connsiteY3" fmla="*/ 183804 h 200025"/>
                <a:gd name="connsiteX4" fmla="*/ 19136 w 190500"/>
                <a:gd name="connsiteY4" fmla="*/ 183804 h 200025"/>
                <a:gd name="connsiteX5" fmla="*/ 19136 w 190500"/>
                <a:gd name="connsiteY5" fmla="*/ 193138 h 200025"/>
                <a:gd name="connsiteX6" fmla="*/ 7144 w 190500"/>
                <a:gd name="connsiteY6" fmla="*/ 193138 h 200025"/>
                <a:gd name="connsiteX7" fmla="*/ 7144 w 190500"/>
                <a:gd name="connsiteY7" fmla="*/ 7144 h 200025"/>
                <a:gd name="connsiteX8" fmla="*/ 184747 w 190500"/>
                <a:gd name="connsiteY8" fmla="*/ 7144 h 200025"/>
                <a:gd name="connsiteX9" fmla="*/ 173022 w 190500"/>
                <a:gd name="connsiteY9" fmla="*/ 17478 h 200025"/>
                <a:gd name="connsiteX10" fmla="*/ 19126 w 190500"/>
                <a:gd name="connsiteY10" fmla="*/ 17478 h 200025"/>
                <a:gd name="connsiteX11" fmla="*/ 19126 w 190500"/>
                <a:gd name="connsiteY11" fmla="*/ 174355 h 200025"/>
                <a:gd name="connsiteX12" fmla="*/ 173022 w 190500"/>
                <a:gd name="connsiteY12" fmla="*/ 174355 h 200025"/>
                <a:gd name="connsiteX13" fmla="*/ 173022 w 190500"/>
                <a:gd name="connsiteY13" fmla="*/ 17478 h 200025"/>
                <a:gd name="connsiteX14" fmla="*/ 159477 w 190500"/>
                <a:gd name="connsiteY14" fmla="*/ 35919 h 200025"/>
                <a:gd name="connsiteX15" fmla="*/ 159477 w 190500"/>
                <a:gd name="connsiteY15" fmla="*/ 46253 h 200025"/>
                <a:gd name="connsiteX16" fmla="*/ 100212 w 190500"/>
                <a:gd name="connsiteY16" fmla="*/ 46253 h 200025"/>
                <a:gd name="connsiteX17" fmla="*/ 100212 w 190500"/>
                <a:gd name="connsiteY17" fmla="*/ 87097 h 200025"/>
                <a:gd name="connsiteX18" fmla="*/ 155372 w 190500"/>
                <a:gd name="connsiteY18" fmla="*/ 87097 h 200025"/>
                <a:gd name="connsiteX19" fmla="*/ 155372 w 190500"/>
                <a:gd name="connsiteY19" fmla="*/ 95698 h 200025"/>
                <a:gd name="connsiteX20" fmla="*/ 100212 w 190500"/>
                <a:gd name="connsiteY20" fmla="*/ 95698 h 200025"/>
                <a:gd name="connsiteX21" fmla="*/ 100212 w 190500"/>
                <a:gd name="connsiteY21" fmla="*/ 144485 h 200025"/>
                <a:gd name="connsiteX22" fmla="*/ 162639 w 190500"/>
                <a:gd name="connsiteY22" fmla="*/ 144485 h 200025"/>
                <a:gd name="connsiteX23" fmla="*/ 162639 w 190500"/>
                <a:gd name="connsiteY23" fmla="*/ 155010 h 200025"/>
                <a:gd name="connsiteX24" fmla="*/ 29899 w 190500"/>
                <a:gd name="connsiteY24" fmla="*/ 155010 h 200025"/>
                <a:gd name="connsiteX25" fmla="*/ 29899 w 190500"/>
                <a:gd name="connsiteY25" fmla="*/ 144485 h 200025"/>
                <a:gd name="connsiteX26" fmla="*/ 89106 w 190500"/>
                <a:gd name="connsiteY26" fmla="*/ 144485 h 200025"/>
                <a:gd name="connsiteX27" fmla="*/ 89106 w 190500"/>
                <a:gd name="connsiteY27" fmla="*/ 95698 h 200025"/>
                <a:gd name="connsiteX28" fmla="*/ 37585 w 190500"/>
                <a:gd name="connsiteY28" fmla="*/ 95698 h 200025"/>
                <a:gd name="connsiteX29" fmla="*/ 37585 w 190500"/>
                <a:gd name="connsiteY29" fmla="*/ 87097 h 200025"/>
                <a:gd name="connsiteX30" fmla="*/ 89106 w 190500"/>
                <a:gd name="connsiteY30" fmla="*/ 87097 h 200025"/>
                <a:gd name="connsiteX31" fmla="*/ 89106 w 190500"/>
                <a:gd name="connsiteY31" fmla="*/ 46253 h 200025"/>
                <a:gd name="connsiteX32" fmla="*/ 34052 w 190500"/>
                <a:gd name="connsiteY32" fmla="*/ 46253 h 200025"/>
                <a:gd name="connsiteX33" fmla="*/ 34052 w 190500"/>
                <a:gd name="connsiteY33" fmla="*/ 35919 h 200025"/>
                <a:gd name="connsiteX34" fmla="*/ 159477 w 190500"/>
                <a:gd name="connsiteY34" fmla="*/ 35919 h 200025"/>
                <a:gd name="connsiteX35" fmla="*/ 134198 w 190500"/>
                <a:gd name="connsiteY35" fmla="*/ 138455 h 200025"/>
                <a:gd name="connsiteX36" fmla="*/ 112462 w 190500"/>
                <a:gd name="connsiteY36" fmla="*/ 109042 h 200025"/>
                <a:gd name="connsiteX37" fmla="*/ 120853 w 190500"/>
                <a:gd name="connsiteY37" fmla="*/ 102413 h 200025"/>
                <a:gd name="connsiteX38" fmla="*/ 143351 w 190500"/>
                <a:gd name="connsiteY38" fmla="*/ 131388 h 200025"/>
                <a:gd name="connsiteX39" fmla="*/ 134198 w 190500"/>
                <a:gd name="connsiteY39" fmla="*/ 13845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0500" h="200025">
                  <a:moveTo>
                    <a:pt x="184747" y="7144"/>
                  </a:moveTo>
                  <a:lnTo>
                    <a:pt x="184747" y="193138"/>
                  </a:lnTo>
                  <a:lnTo>
                    <a:pt x="173031" y="193138"/>
                  </a:lnTo>
                  <a:lnTo>
                    <a:pt x="173031" y="183804"/>
                  </a:lnTo>
                  <a:lnTo>
                    <a:pt x="19136" y="183804"/>
                  </a:lnTo>
                  <a:lnTo>
                    <a:pt x="19136" y="193138"/>
                  </a:lnTo>
                  <a:lnTo>
                    <a:pt x="7144" y="193138"/>
                  </a:lnTo>
                  <a:lnTo>
                    <a:pt x="7144" y="7144"/>
                  </a:lnTo>
                  <a:lnTo>
                    <a:pt x="184747" y="7144"/>
                  </a:lnTo>
                  <a:close/>
                  <a:moveTo>
                    <a:pt x="173022" y="17478"/>
                  </a:moveTo>
                  <a:lnTo>
                    <a:pt x="19126" y="17478"/>
                  </a:lnTo>
                  <a:lnTo>
                    <a:pt x="19126" y="174355"/>
                  </a:lnTo>
                  <a:lnTo>
                    <a:pt x="173022" y="174355"/>
                  </a:lnTo>
                  <a:lnTo>
                    <a:pt x="173022" y="17478"/>
                  </a:lnTo>
                  <a:close/>
                  <a:moveTo>
                    <a:pt x="159477" y="35919"/>
                  </a:moveTo>
                  <a:lnTo>
                    <a:pt x="159477" y="46253"/>
                  </a:lnTo>
                  <a:lnTo>
                    <a:pt x="100212" y="46253"/>
                  </a:lnTo>
                  <a:lnTo>
                    <a:pt x="100212" y="87097"/>
                  </a:lnTo>
                  <a:lnTo>
                    <a:pt x="155372" y="87097"/>
                  </a:lnTo>
                  <a:lnTo>
                    <a:pt x="155372" y="95698"/>
                  </a:lnTo>
                  <a:lnTo>
                    <a:pt x="100212" y="95698"/>
                  </a:lnTo>
                  <a:lnTo>
                    <a:pt x="100212" y="144485"/>
                  </a:lnTo>
                  <a:lnTo>
                    <a:pt x="162639" y="144485"/>
                  </a:lnTo>
                  <a:lnTo>
                    <a:pt x="162639" y="155010"/>
                  </a:lnTo>
                  <a:lnTo>
                    <a:pt x="29899" y="155010"/>
                  </a:lnTo>
                  <a:lnTo>
                    <a:pt x="29899" y="144485"/>
                  </a:lnTo>
                  <a:lnTo>
                    <a:pt x="89106" y="144485"/>
                  </a:lnTo>
                  <a:lnTo>
                    <a:pt x="89106" y="95698"/>
                  </a:lnTo>
                  <a:lnTo>
                    <a:pt x="37585" y="95698"/>
                  </a:lnTo>
                  <a:lnTo>
                    <a:pt x="37585" y="87097"/>
                  </a:lnTo>
                  <a:lnTo>
                    <a:pt x="89106" y="87097"/>
                  </a:lnTo>
                  <a:lnTo>
                    <a:pt x="89106" y="46253"/>
                  </a:lnTo>
                  <a:lnTo>
                    <a:pt x="34052" y="46253"/>
                  </a:lnTo>
                  <a:lnTo>
                    <a:pt x="34052" y="35919"/>
                  </a:lnTo>
                  <a:lnTo>
                    <a:pt x="159477" y="35919"/>
                  </a:lnTo>
                  <a:close/>
                  <a:moveTo>
                    <a:pt x="134198" y="138455"/>
                  </a:moveTo>
                  <a:cubicBezTo>
                    <a:pt x="126702" y="127940"/>
                    <a:pt x="117786" y="115091"/>
                    <a:pt x="112462" y="109042"/>
                  </a:cubicBezTo>
                  <a:lnTo>
                    <a:pt x="120853" y="102413"/>
                  </a:lnTo>
                  <a:cubicBezTo>
                    <a:pt x="128378" y="110585"/>
                    <a:pt x="136693" y="121530"/>
                    <a:pt x="143351" y="131388"/>
                  </a:cubicBezTo>
                  <a:lnTo>
                    <a:pt x="134198" y="138455"/>
                  </a:lnTo>
                  <a:close/>
                </a:path>
              </a:pathLst>
            </a:custGeom>
            <a:solidFill>
              <a:srgbClr val="000000"/>
            </a:solidFill>
            <a:ln w="9525" cap="flat">
              <a:noFill/>
              <a:prstDash val="solid"/>
              <a:miter/>
            </a:ln>
          </p:spPr>
          <p:txBody>
            <a:bodyPr rtlCol="0" anchor="ctr"/>
            <a:lstStyle/>
            <a:p>
              <a:endParaRPr lang="ja-JP" altLang="en-US"/>
            </a:p>
          </p:txBody>
        </p:sp>
        <p:sp>
          <p:nvSpPr>
            <p:cNvPr id="1060" name="フリーフォーム: 図形 17"/>
            <p:cNvSpPr/>
            <p:nvPr/>
          </p:nvSpPr>
          <p:spPr>
            <a:xfrm>
              <a:off x="6114792" y="4129592"/>
              <a:ext cx="200025" cy="200025"/>
            </a:xfrm>
            <a:custGeom>
              <a:avLst/>
              <a:gdLst>
                <a:gd name="connsiteX0" fmla="*/ 110080 w 200025"/>
                <a:gd name="connsiteY0" fmla="*/ 7144 h 200025"/>
                <a:gd name="connsiteX1" fmla="*/ 110080 w 200025"/>
                <a:gd name="connsiteY1" fmla="*/ 70314 h 200025"/>
                <a:gd name="connsiteX2" fmla="*/ 188309 w 200025"/>
                <a:gd name="connsiteY2" fmla="*/ 70314 h 200025"/>
                <a:gd name="connsiteX3" fmla="*/ 188309 w 200025"/>
                <a:gd name="connsiteY3" fmla="*/ 81696 h 200025"/>
                <a:gd name="connsiteX4" fmla="*/ 110080 w 200025"/>
                <a:gd name="connsiteY4" fmla="*/ 81696 h 200025"/>
                <a:gd name="connsiteX5" fmla="*/ 110080 w 200025"/>
                <a:gd name="connsiteY5" fmla="*/ 183118 h 200025"/>
                <a:gd name="connsiteX6" fmla="*/ 199377 w 200025"/>
                <a:gd name="connsiteY6" fmla="*/ 183118 h 200025"/>
                <a:gd name="connsiteX7" fmla="*/ 199377 w 200025"/>
                <a:gd name="connsiteY7" fmla="*/ 193862 h 200025"/>
                <a:gd name="connsiteX8" fmla="*/ 7144 w 200025"/>
                <a:gd name="connsiteY8" fmla="*/ 193862 h 200025"/>
                <a:gd name="connsiteX9" fmla="*/ 7144 w 200025"/>
                <a:gd name="connsiteY9" fmla="*/ 183118 h 200025"/>
                <a:gd name="connsiteX10" fmla="*/ 97317 w 200025"/>
                <a:gd name="connsiteY10" fmla="*/ 183118 h 200025"/>
                <a:gd name="connsiteX11" fmla="*/ 97317 w 200025"/>
                <a:gd name="connsiteY11" fmla="*/ 81696 h 200025"/>
                <a:gd name="connsiteX12" fmla="*/ 19574 w 200025"/>
                <a:gd name="connsiteY12" fmla="*/ 81696 h 200025"/>
                <a:gd name="connsiteX13" fmla="*/ 19574 w 200025"/>
                <a:gd name="connsiteY13" fmla="*/ 70314 h 200025"/>
                <a:gd name="connsiteX14" fmla="*/ 97317 w 200025"/>
                <a:gd name="connsiteY14" fmla="*/ 70314 h 200025"/>
                <a:gd name="connsiteX15" fmla="*/ 97317 w 200025"/>
                <a:gd name="connsiteY15" fmla="*/ 7144 h 200025"/>
                <a:gd name="connsiteX16" fmla="*/ 110080 w 200025"/>
                <a:gd name="connsiteY16" fmla="*/ 714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0025" h="200025">
                  <a:moveTo>
                    <a:pt x="110080" y="7144"/>
                  </a:moveTo>
                  <a:lnTo>
                    <a:pt x="110080" y="70314"/>
                  </a:lnTo>
                  <a:lnTo>
                    <a:pt x="188309" y="70314"/>
                  </a:lnTo>
                  <a:lnTo>
                    <a:pt x="188309" y="81696"/>
                  </a:lnTo>
                  <a:lnTo>
                    <a:pt x="110080" y="81696"/>
                  </a:lnTo>
                  <a:lnTo>
                    <a:pt x="110080" y="183118"/>
                  </a:lnTo>
                  <a:lnTo>
                    <a:pt x="199377" y="183118"/>
                  </a:lnTo>
                  <a:lnTo>
                    <a:pt x="199377" y="193862"/>
                  </a:lnTo>
                  <a:lnTo>
                    <a:pt x="7144" y="193862"/>
                  </a:lnTo>
                  <a:lnTo>
                    <a:pt x="7144" y="183118"/>
                  </a:lnTo>
                  <a:lnTo>
                    <a:pt x="97317" y="183118"/>
                  </a:lnTo>
                  <a:lnTo>
                    <a:pt x="97317" y="81696"/>
                  </a:lnTo>
                  <a:lnTo>
                    <a:pt x="19574" y="81696"/>
                  </a:lnTo>
                  <a:lnTo>
                    <a:pt x="19574" y="70314"/>
                  </a:lnTo>
                  <a:lnTo>
                    <a:pt x="97317" y="70314"/>
                  </a:lnTo>
                  <a:lnTo>
                    <a:pt x="97317" y="7144"/>
                  </a:lnTo>
                  <a:lnTo>
                    <a:pt x="110080" y="7144"/>
                  </a:lnTo>
                  <a:close/>
                </a:path>
              </a:pathLst>
            </a:custGeom>
            <a:solidFill>
              <a:srgbClr val="000000"/>
            </a:solidFill>
            <a:ln w="9525" cap="flat">
              <a:noFill/>
              <a:prstDash val="solid"/>
              <a:miter/>
            </a:ln>
          </p:spPr>
          <p:txBody>
            <a:bodyPr rtlCol="0" anchor="ctr"/>
            <a:lstStyle/>
            <a:p>
              <a:endParaRPr lang="ja-JP" altLang="en-US"/>
            </a:p>
          </p:txBody>
        </p:sp>
        <p:sp>
          <p:nvSpPr>
            <p:cNvPr id="1061" name="フリーフォーム: 図形 18"/>
            <p:cNvSpPr/>
            <p:nvPr/>
          </p:nvSpPr>
          <p:spPr>
            <a:xfrm>
              <a:off x="6335839" y="4129592"/>
              <a:ext cx="209550" cy="200025"/>
            </a:xfrm>
            <a:custGeom>
              <a:avLst/>
              <a:gdLst>
                <a:gd name="connsiteX0" fmla="*/ 70199 w 209550"/>
                <a:gd name="connsiteY0" fmla="*/ 90040 h 200025"/>
                <a:gd name="connsiteX1" fmla="*/ 105842 w 209550"/>
                <a:gd name="connsiteY1" fmla="*/ 140618 h 200025"/>
                <a:gd name="connsiteX2" fmla="*/ 141875 w 209550"/>
                <a:gd name="connsiteY2" fmla="*/ 88373 h 200025"/>
                <a:gd name="connsiteX3" fmla="*/ 151552 w 209550"/>
                <a:gd name="connsiteY3" fmla="*/ 94117 h 200025"/>
                <a:gd name="connsiteX4" fmla="*/ 114214 w 209550"/>
                <a:gd name="connsiteY4" fmla="*/ 148371 h 200025"/>
                <a:gd name="connsiteX5" fmla="*/ 204940 w 209550"/>
                <a:gd name="connsiteY5" fmla="*/ 188147 h 200025"/>
                <a:gd name="connsiteX6" fmla="*/ 200435 w 209550"/>
                <a:gd name="connsiteY6" fmla="*/ 199396 h 200025"/>
                <a:gd name="connsiteX7" fmla="*/ 105689 w 209550"/>
                <a:gd name="connsiteY7" fmla="*/ 156743 h 200025"/>
                <a:gd name="connsiteX8" fmla="*/ 12373 w 209550"/>
                <a:gd name="connsiteY8" fmla="*/ 198749 h 200025"/>
                <a:gd name="connsiteX9" fmla="*/ 7144 w 209550"/>
                <a:gd name="connsiteY9" fmla="*/ 187957 h 200025"/>
                <a:gd name="connsiteX10" fmla="*/ 97260 w 209550"/>
                <a:gd name="connsiteY10" fmla="*/ 148771 h 200025"/>
                <a:gd name="connsiteX11" fmla="*/ 60331 w 209550"/>
                <a:gd name="connsiteY11" fmla="*/ 94526 h 200025"/>
                <a:gd name="connsiteX12" fmla="*/ 70199 w 209550"/>
                <a:gd name="connsiteY12" fmla="*/ 90040 h 200025"/>
                <a:gd name="connsiteX13" fmla="*/ 111681 w 209550"/>
                <a:gd name="connsiteY13" fmla="*/ 7144 h 200025"/>
                <a:gd name="connsiteX14" fmla="*/ 111681 w 209550"/>
                <a:gd name="connsiteY14" fmla="*/ 32071 h 200025"/>
                <a:gd name="connsiteX15" fmla="*/ 204940 w 209550"/>
                <a:gd name="connsiteY15" fmla="*/ 32071 h 200025"/>
                <a:gd name="connsiteX16" fmla="*/ 204940 w 209550"/>
                <a:gd name="connsiteY16" fmla="*/ 43444 h 200025"/>
                <a:gd name="connsiteX17" fmla="*/ 8801 w 209550"/>
                <a:gd name="connsiteY17" fmla="*/ 43444 h 200025"/>
                <a:gd name="connsiteX18" fmla="*/ 8801 w 209550"/>
                <a:gd name="connsiteY18" fmla="*/ 32071 h 200025"/>
                <a:gd name="connsiteX19" fmla="*/ 99584 w 209550"/>
                <a:gd name="connsiteY19" fmla="*/ 32071 h 200025"/>
                <a:gd name="connsiteX20" fmla="*/ 99584 w 209550"/>
                <a:gd name="connsiteY20" fmla="*/ 7144 h 200025"/>
                <a:gd name="connsiteX21" fmla="*/ 111681 w 209550"/>
                <a:gd name="connsiteY21" fmla="*/ 7144 h 200025"/>
                <a:gd name="connsiteX22" fmla="*/ 9439 w 209550"/>
                <a:gd name="connsiteY22" fmla="*/ 95069 h 200025"/>
                <a:gd name="connsiteX23" fmla="*/ 68304 w 209550"/>
                <a:gd name="connsiteY23" fmla="*/ 53302 h 200025"/>
                <a:gd name="connsiteX24" fmla="*/ 78296 w 209550"/>
                <a:gd name="connsiteY24" fmla="*/ 59798 h 200025"/>
                <a:gd name="connsiteX25" fmla="*/ 15716 w 209550"/>
                <a:gd name="connsiteY25" fmla="*/ 104346 h 200025"/>
                <a:gd name="connsiteX26" fmla="*/ 9439 w 209550"/>
                <a:gd name="connsiteY26" fmla="*/ 95069 h 200025"/>
                <a:gd name="connsiteX27" fmla="*/ 142770 w 209550"/>
                <a:gd name="connsiteY27" fmla="*/ 53940 h 200025"/>
                <a:gd name="connsiteX28" fmla="*/ 203902 w 209550"/>
                <a:gd name="connsiteY28" fmla="*/ 94307 h 200025"/>
                <a:gd name="connsiteX29" fmla="*/ 197653 w 209550"/>
                <a:gd name="connsiteY29" fmla="*/ 103556 h 200025"/>
                <a:gd name="connsiteX30" fmla="*/ 132750 w 209550"/>
                <a:gd name="connsiteY30" fmla="*/ 60408 h 200025"/>
                <a:gd name="connsiteX31" fmla="*/ 142770 w 209550"/>
                <a:gd name="connsiteY31" fmla="*/ 5394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9550" h="200025">
                  <a:moveTo>
                    <a:pt x="70199" y="90040"/>
                  </a:moveTo>
                  <a:cubicBezTo>
                    <a:pt x="75952" y="100298"/>
                    <a:pt x="87516" y="121930"/>
                    <a:pt x="105842" y="140618"/>
                  </a:cubicBezTo>
                  <a:cubicBezTo>
                    <a:pt x="119053" y="126644"/>
                    <a:pt x="129788" y="110357"/>
                    <a:pt x="141875" y="88373"/>
                  </a:cubicBezTo>
                  <a:lnTo>
                    <a:pt x="151552" y="94117"/>
                  </a:lnTo>
                  <a:cubicBezTo>
                    <a:pt x="140894" y="114443"/>
                    <a:pt x="129788" y="131826"/>
                    <a:pt x="114214" y="148371"/>
                  </a:cubicBezTo>
                  <a:cubicBezTo>
                    <a:pt x="138322" y="168373"/>
                    <a:pt x="170783" y="181004"/>
                    <a:pt x="204940" y="188147"/>
                  </a:cubicBezTo>
                  <a:lnTo>
                    <a:pt x="200435" y="199396"/>
                  </a:lnTo>
                  <a:cubicBezTo>
                    <a:pt x="165297" y="191996"/>
                    <a:pt x="132550" y="179718"/>
                    <a:pt x="105689" y="156743"/>
                  </a:cubicBezTo>
                  <a:cubicBezTo>
                    <a:pt x="79791" y="180384"/>
                    <a:pt x="46511" y="191986"/>
                    <a:pt x="12373" y="198749"/>
                  </a:cubicBezTo>
                  <a:lnTo>
                    <a:pt x="7144" y="187957"/>
                  </a:lnTo>
                  <a:cubicBezTo>
                    <a:pt x="21584" y="184652"/>
                    <a:pt x="69580" y="173069"/>
                    <a:pt x="97260" y="148771"/>
                  </a:cubicBezTo>
                  <a:cubicBezTo>
                    <a:pt x="75676" y="127092"/>
                    <a:pt x="65332" y="104756"/>
                    <a:pt x="60331" y="94526"/>
                  </a:cubicBezTo>
                  <a:lnTo>
                    <a:pt x="70199" y="90040"/>
                  </a:lnTo>
                  <a:close/>
                  <a:moveTo>
                    <a:pt x="111681" y="7144"/>
                  </a:moveTo>
                  <a:lnTo>
                    <a:pt x="111681" y="32071"/>
                  </a:lnTo>
                  <a:lnTo>
                    <a:pt x="204940" y="32071"/>
                  </a:lnTo>
                  <a:lnTo>
                    <a:pt x="204940" y="43444"/>
                  </a:lnTo>
                  <a:lnTo>
                    <a:pt x="8801" y="43444"/>
                  </a:lnTo>
                  <a:lnTo>
                    <a:pt x="8801" y="32071"/>
                  </a:lnTo>
                  <a:lnTo>
                    <a:pt x="99584" y="32071"/>
                  </a:lnTo>
                  <a:lnTo>
                    <a:pt x="99584" y="7144"/>
                  </a:lnTo>
                  <a:lnTo>
                    <a:pt x="111681" y="7144"/>
                  </a:lnTo>
                  <a:close/>
                  <a:moveTo>
                    <a:pt x="9439" y="95069"/>
                  </a:moveTo>
                  <a:cubicBezTo>
                    <a:pt x="35414" y="84668"/>
                    <a:pt x="58493" y="66447"/>
                    <a:pt x="68304" y="53302"/>
                  </a:cubicBezTo>
                  <a:lnTo>
                    <a:pt x="78296" y="59798"/>
                  </a:lnTo>
                  <a:cubicBezTo>
                    <a:pt x="59503" y="82963"/>
                    <a:pt x="42501" y="93726"/>
                    <a:pt x="15716" y="104346"/>
                  </a:cubicBezTo>
                  <a:lnTo>
                    <a:pt x="9439" y="95069"/>
                  </a:lnTo>
                  <a:close/>
                  <a:moveTo>
                    <a:pt x="142770" y="53940"/>
                  </a:moveTo>
                  <a:cubicBezTo>
                    <a:pt x="157639" y="71399"/>
                    <a:pt x="182899" y="85992"/>
                    <a:pt x="203902" y="94307"/>
                  </a:cubicBezTo>
                  <a:lnTo>
                    <a:pt x="197653" y="103556"/>
                  </a:lnTo>
                  <a:cubicBezTo>
                    <a:pt x="174974" y="96022"/>
                    <a:pt x="147799" y="78696"/>
                    <a:pt x="132750" y="60408"/>
                  </a:cubicBezTo>
                  <a:lnTo>
                    <a:pt x="142770" y="53940"/>
                  </a:lnTo>
                  <a:close/>
                </a:path>
              </a:pathLst>
            </a:custGeom>
            <a:solidFill>
              <a:srgbClr val="000000"/>
            </a:solidFill>
            <a:ln w="9525" cap="flat">
              <a:noFill/>
              <a:prstDash val="solid"/>
              <a:miter/>
            </a:ln>
          </p:spPr>
          <p:txBody>
            <a:bodyPr rtlCol="0" anchor="ctr"/>
            <a:lstStyle/>
            <a:p>
              <a:endParaRPr lang="ja-JP" altLang="en-US"/>
            </a:p>
          </p:txBody>
        </p:sp>
        <p:sp>
          <p:nvSpPr>
            <p:cNvPr id="1062" name="フリーフォーム: 図形 19"/>
            <p:cNvSpPr/>
            <p:nvPr/>
          </p:nvSpPr>
          <p:spPr>
            <a:xfrm>
              <a:off x="6554514" y="4131697"/>
              <a:ext cx="209550" cy="200025"/>
            </a:xfrm>
            <a:custGeom>
              <a:avLst/>
              <a:gdLst>
                <a:gd name="connsiteX0" fmla="*/ 48997 w 209550"/>
                <a:gd name="connsiteY0" fmla="*/ 89859 h 200025"/>
                <a:gd name="connsiteX1" fmla="*/ 48997 w 209550"/>
                <a:gd name="connsiteY1" fmla="*/ 147333 h 200025"/>
                <a:gd name="connsiteX2" fmla="*/ 102908 w 209550"/>
                <a:gd name="connsiteY2" fmla="*/ 184661 h 200025"/>
                <a:gd name="connsiteX3" fmla="*/ 206435 w 209550"/>
                <a:gd name="connsiteY3" fmla="*/ 184661 h 200025"/>
                <a:gd name="connsiteX4" fmla="*/ 204483 w 209550"/>
                <a:gd name="connsiteY4" fmla="*/ 194443 h 200025"/>
                <a:gd name="connsiteX5" fmla="*/ 104375 w 209550"/>
                <a:gd name="connsiteY5" fmla="*/ 194443 h 200025"/>
                <a:gd name="connsiteX6" fmla="*/ 44025 w 209550"/>
                <a:gd name="connsiteY6" fmla="*/ 166868 h 200025"/>
                <a:gd name="connsiteX7" fmla="*/ 13830 w 209550"/>
                <a:gd name="connsiteY7" fmla="*/ 198377 h 200025"/>
                <a:gd name="connsiteX8" fmla="*/ 7144 w 209550"/>
                <a:gd name="connsiteY8" fmla="*/ 187890 h 200025"/>
                <a:gd name="connsiteX9" fmla="*/ 36947 w 209550"/>
                <a:gd name="connsiteY9" fmla="*/ 157801 h 200025"/>
                <a:gd name="connsiteX10" fmla="*/ 36947 w 209550"/>
                <a:gd name="connsiteY10" fmla="*/ 100146 h 200025"/>
                <a:gd name="connsiteX11" fmla="*/ 9134 w 209550"/>
                <a:gd name="connsiteY11" fmla="*/ 100146 h 200025"/>
                <a:gd name="connsiteX12" fmla="*/ 9134 w 209550"/>
                <a:gd name="connsiteY12" fmla="*/ 89859 h 200025"/>
                <a:gd name="connsiteX13" fmla="*/ 48997 w 209550"/>
                <a:gd name="connsiteY13" fmla="*/ 89859 h 200025"/>
                <a:gd name="connsiteX14" fmla="*/ 50540 w 209550"/>
                <a:gd name="connsiteY14" fmla="*/ 47168 h 200025"/>
                <a:gd name="connsiteX15" fmla="*/ 12678 w 209550"/>
                <a:gd name="connsiteY15" fmla="*/ 14916 h 200025"/>
                <a:gd name="connsiteX16" fmla="*/ 19136 w 209550"/>
                <a:gd name="connsiteY16" fmla="*/ 7144 h 200025"/>
                <a:gd name="connsiteX17" fmla="*/ 57979 w 209550"/>
                <a:gd name="connsiteY17" fmla="*/ 38500 h 200025"/>
                <a:gd name="connsiteX18" fmla="*/ 50540 w 209550"/>
                <a:gd name="connsiteY18" fmla="*/ 47168 h 200025"/>
                <a:gd name="connsiteX19" fmla="*/ 198234 w 209550"/>
                <a:gd name="connsiteY19" fmla="*/ 55540 h 200025"/>
                <a:gd name="connsiteX20" fmla="*/ 198234 w 209550"/>
                <a:gd name="connsiteY20" fmla="*/ 158277 h 200025"/>
                <a:gd name="connsiteX21" fmla="*/ 183480 w 209550"/>
                <a:gd name="connsiteY21" fmla="*/ 173107 h 200025"/>
                <a:gd name="connsiteX22" fmla="*/ 163392 w 209550"/>
                <a:gd name="connsiteY22" fmla="*/ 173107 h 200025"/>
                <a:gd name="connsiteX23" fmla="*/ 161287 w 209550"/>
                <a:gd name="connsiteY23" fmla="*/ 161087 h 200025"/>
                <a:gd name="connsiteX24" fmla="*/ 181137 w 209550"/>
                <a:gd name="connsiteY24" fmla="*/ 161744 h 200025"/>
                <a:gd name="connsiteX25" fmla="*/ 187776 w 209550"/>
                <a:gd name="connsiteY25" fmla="*/ 155067 h 200025"/>
                <a:gd name="connsiteX26" fmla="*/ 187776 w 209550"/>
                <a:gd name="connsiteY26" fmla="*/ 130340 h 200025"/>
                <a:gd name="connsiteX27" fmla="*/ 142589 w 209550"/>
                <a:gd name="connsiteY27" fmla="*/ 130340 h 200025"/>
                <a:gd name="connsiteX28" fmla="*/ 142589 w 209550"/>
                <a:gd name="connsiteY28" fmla="*/ 169859 h 200025"/>
                <a:gd name="connsiteX29" fmla="*/ 131483 w 209550"/>
                <a:gd name="connsiteY29" fmla="*/ 169859 h 200025"/>
                <a:gd name="connsiteX30" fmla="*/ 131483 w 209550"/>
                <a:gd name="connsiteY30" fmla="*/ 130340 h 200025"/>
                <a:gd name="connsiteX31" fmla="*/ 84363 w 209550"/>
                <a:gd name="connsiteY31" fmla="*/ 130340 h 200025"/>
                <a:gd name="connsiteX32" fmla="*/ 84363 w 209550"/>
                <a:gd name="connsiteY32" fmla="*/ 173098 h 200025"/>
                <a:gd name="connsiteX33" fmla="*/ 73238 w 209550"/>
                <a:gd name="connsiteY33" fmla="*/ 173098 h 200025"/>
                <a:gd name="connsiteX34" fmla="*/ 73238 w 209550"/>
                <a:gd name="connsiteY34" fmla="*/ 55531 h 200025"/>
                <a:gd name="connsiteX35" fmla="*/ 128692 w 209550"/>
                <a:gd name="connsiteY35" fmla="*/ 55531 h 200025"/>
                <a:gd name="connsiteX36" fmla="*/ 128692 w 209550"/>
                <a:gd name="connsiteY36" fmla="*/ 55054 h 200025"/>
                <a:gd name="connsiteX37" fmla="*/ 97288 w 209550"/>
                <a:gd name="connsiteY37" fmla="*/ 35966 h 200025"/>
                <a:gd name="connsiteX38" fmla="*/ 104232 w 209550"/>
                <a:gd name="connsiteY38" fmla="*/ 27127 h 200025"/>
                <a:gd name="connsiteX39" fmla="*/ 134217 w 209550"/>
                <a:gd name="connsiteY39" fmla="*/ 45644 h 200025"/>
                <a:gd name="connsiteX40" fmla="*/ 176374 w 209550"/>
                <a:gd name="connsiteY40" fmla="*/ 22622 h 200025"/>
                <a:gd name="connsiteX41" fmla="*/ 176374 w 209550"/>
                <a:gd name="connsiteY41" fmla="*/ 22203 h 200025"/>
                <a:gd name="connsiteX42" fmla="*/ 70218 w 209550"/>
                <a:gd name="connsiteY42" fmla="*/ 22203 h 200025"/>
                <a:gd name="connsiteX43" fmla="*/ 70218 w 209550"/>
                <a:gd name="connsiteY43" fmla="*/ 12325 h 200025"/>
                <a:gd name="connsiteX44" fmla="*/ 194062 w 209550"/>
                <a:gd name="connsiteY44" fmla="*/ 12325 h 200025"/>
                <a:gd name="connsiteX45" fmla="*/ 194062 w 209550"/>
                <a:gd name="connsiteY45" fmla="*/ 22203 h 200025"/>
                <a:gd name="connsiteX46" fmla="*/ 142827 w 209550"/>
                <a:gd name="connsiteY46" fmla="*/ 52483 h 200025"/>
                <a:gd name="connsiteX47" fmla="*/ 146904 w 209550"/>
                <a:gd name="connsiteY47" fmla="*/ 55521 h 200025"/>
                <a:gd name="connsiteX48" fmla="*/ 198234 w 209550"/>
                <a:gd name="connsiteY48" fmla="*/ 55521 h 200025"/>
                <a:gd name="connsiteX49" fmla="*/ 131483 w 209550"/>
                <a:gd name="connsiteY49" fmla="*/ 65170 h 200025"/>
                <a:gd name="connsiteX50" fmla="*/ 84363 w 209550"/>
                <a:gd name="connsiteY50" fmla="*/ 65170 h 200025"/>
                <a:gd name="connsiteX51" fmla="*/ 84363 w 209550"/>
                <a:gd name="connsiteY51" fmla="*/ 88154 h 200025"/>
                <a:gd name="connsiteX52" fmla="*/ 131483 w 209550"/>
                <a:gd name="connsiteY52" fmla="*/ 88154 h 200025"/>
                <a:gd name="connsiteX53" fmla="*/ 131483 w 209550"/>
                <a:gd name="connsiteY53" fmla="*/ 65170 h 200025"/>
                <a:gd name="connsiteX54" fmla="*/ 131483 w 209550"/>
                <a:gd name="connsiteY54" fmla="*/ 97660 h 200025"/>
                <a:gd name="connsiteX55" fmla="*/ 84363 w 209550"/>
                <a:gd name="connsiteY55" fmla="*/ 97660 h 200025"/>
                <a:gd name="connsiteX56" fmla="*/ 84363 w 209550"/>
                <a:gd name="connsiteY56" fmla="*/ 120244 h 200025"/>
                <a:gd name="connsiteX57" fmla="*/ 131483 w 209550"/>
                <a:gd name="connsiteY57" fmla="*/ 120244 h 200025"/>
                <a:gd name="connsiteX58" fmla="*/ 131483 w 209550"/>
                <a:gd name="connsiteY58" fmla="*/ 97660 h 200025"/>
                <a:gd name="connsiteX59" fmla="*/ 187785 w 209550"/>
                <a:gd name="connsiteY59" fmla="*/ 65170 h 200025"/>
                <a:gd name="connsiteX60" fmla="*/ 142599 w 209550"/>
                <a:gd name="connsiteY60" fmla="*/ 65170 h 200025"/>
                <a:gd name="connsiteX61" fmla="*/ 142599 w 209550"/>
                <a:gd name="connsiteY61" fmla="*/ 88154 h 200025"/>
                <a:gd name="connsiteX62" fmla="*/ 187785 w 209550"/>
                <a:gd name="connsiteY62" fmla="*/ 88154 h 200025"/>
                <a:gd name="connsiteX63" fmla="*/ 187785 w 209550"/>
                <a:gd name="connsiteY63" fmla="*/ 65170 h 200025"/>
                <a:gd name="connsiteX64" fmla="*/ 187785 w 209550"/>
                <a:gd name="connsiteY64" fmla="*/ 97660 h 200025"/>
                <a:gd name="connsiteX65" fmla="*/ 142599 w 209550"/>
                <a:gd name="connsiteY65" fmla="*/ 97660 h 200025"/>
                <a:gd name="connsiteX66" fmla="*/ 142599 w 209550"/>
                <a:gd name="connsiteY66" fmla="*/ 120244 h 200025"/>
                <a:gd name="connsiteX67" fmla="*/ 187785 w 209550"/>
                <a:gd name="connsiteY67" fmla="*/ 120244 h 200025"/>
                <a:gd name="connsiteX68" fmla="*/ 187785 w 209550"/>
                <a:gd name="connsiteY68" fmla="*/ 9766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09550" h="200025">
                  <a:moveTo>
                    <a:pt x="48997" y="89859"/>
                  </a:moveTo>
                  <a:lnTo>
                    <a:pt x="48997" y="147333"/>
                  </a:lnTo>
                  <a:cubicBezTo>
                    <a:pt x="51102" y="157801"/>
                    <a:pt x="56121" y="184661"/>
                    <a:pt x="102908" y="184661"/>
                  </a:cubicBezTo>
                  <a:lnTo>
                    <a:pt x="206435" y="184661"/>
                  </a:lnTo>
                  <a:lnTo>
                    <a:pt x="204483" y="194443"/>
                  </a:lnTo>
                  <a:lnTo>
                    <a:pt x="104375" y="194443"/>
                  </a:lnTo>
                  <a:cubicBezTo>
                    <a:pt x="63370" y="194443"/>
                    <a:pt x="49406" y="175031"/>
                    <a:pt x="44025" y="166868"/>
                  </a:cubicBezTo>
                  <a:cubicBezTo>
                    <a:pt x="39967" y="172212"/>
                    <a:pt x="27918" y="184652"/>
                    <a:pt x="13830" y="198377"/>
                  </a:cubicBezTo>
                  <a:lnTo>
                    <a:pt x="7144" y="187890"/>
                  </a:lnTo>
                  <a:cubicBezTo>
                    <a:pt x="12687" y="183842"/>
                    <a:pt x="26699" y="173107"/>
                    <a:pt x="36947" y="157801"/>
                  </a:cubicBezTo>
                  <a:lnTo>
                    <a:pt x="36947" y="100146"/>
                  </a:lnTo>
                  <a:lnTo>
                    <a:pt x="9134" y="100146"/>
                  </a:lnTo>
                  <a:lnTo>
                    <a:pt x="9134" y="89859"/>
                  </a:lnTo>
                  <a:lnTo>
                    <a:pt x="48997" y="89859"/>
                  </a:lnTo>
                  <a:close/>
                  <a:moveTo>
                    <a:pt x="50540" y="47168"/>
                  </a:moveTo>
                  <a:cubicBezTo>
                    <a:pt x="37633" y="34881"/>
                    <a:pt x="24070" y="21803"/>
                    <a:pt x="12678" y="14916"/>
                  </a:cubicBezTo>
                  <a:lnTo>
                    <a:pt x="19136" y="7144"/>
                  </a:lnTo>
                  <a:cubicBezTo>
                    <a:pt x="30051" y="12554"/>
                    <a:pt x="49587" y="28670"/>
                    <a:pt x="57979" y="38500"/>
                  </a:cubicBezTo>
                  <a:lnTo>
                    <a:pt x="50540" y="47168"/>
                  </a:lnTo>
                  <a:close/>
                  <a:moveTo>
                    <a:pt x="198234" y="55540"/>
                  </a:moveTo>
                  <a:lnTo>
                    <a:pt x="198234" y="158277"/>
                  </a:lnTo>
                  <a:cubicBezTo>
                    <a:pt x="198234" y="162811"/>
                    <a:pt x="198234" y="173107"/>
                    <a:pt x="183480" y="173107"/>
                  </a:cubicBezTo>
                  <a:lnTo>
                    <a:pt x="163392" y="173107"/>
                  </a:lnTo>
                  <a:lnTo>
                    <a:pt x="161287" y="161087"/>
                  </a:lnTo>
                  <a:lnTo>
                    <a:pt x="181137" y="161744"/>
                  </a:lnTo>
                  <a:cubicBezTo>
                    <a:pt x="183852" y="161953"/>
                    <a:pt x="187776" y="162135"/>
                    <a:pt x="187776" y="155067"/>
                  </a:cubicBezTo>
                  <a:lnTo>
                    <a:pt x="187776" y="130340"/>
                  </a:lnTo>
                  <a:lnTo>
                    <a:pt x="142589" y="130340"/>
                  </a:lnTo>
                  <a:lnTo>
                    <a:pt x="142589" y="169859"/>
                  </a:lnTo>
                  <a:lnTo>
                    <a:pt x="131483" y="169859"/>
                  </a:lnTo>
                  <a:lnTo>
                    <a:pt x="131483" y="130340"/>
                  </a:lnTo>
                  <a:lnTo>
                    <a:pt x="84363" y="130340"/>
                  </a:lnTo>
                  <a:lnTo>
                    <a:pt x="84363" y="173098"/>
                  </a:lnTo>
                  <a:lnTo>
                    <a:pt x="73238" y="173098"/>
                  </a:lnTo>
                  <a:lnTo>
                    <a:pt x="73238" y="55531"/>
                  </a:lnTo>
                  <a:lnTo>
                    <a:pt x="128692" y="55531"/>
                  </a:lnTo>
                  <a:lnTo>
                    <a:pt x="128692" y="55054"/>
                  </a:lnTo>
                  <a:cubicBezTo>
                    <a:pt x="120920" y="49692"/>
                    <a:pt x="109899" y="42205"/>
                    <a:pt x="97288" y="35966"/>
                  </a:cubicBezTo>
                  <a:lnTo>
                    <a:pt x="104232" y="27127"/>
                  </a:lnTo>
                  <a:cubicBezTo>
                    <a:pt x="110633" y="30375"/>
                    <a:pt x="119862" y="34871"/>
                    <a:pt x="134217" y="45644"/>
                  </a:cubicBezTo>
                  <a:cubicBezTo>
                    <a:pt x="162382" y="34004"/>
                    <a:pt x="170717" y="27127"/>
                    <a:pt x="176374" y="22622"/>
                  </a:cubicBezTo>
                  <a:lnTo>
                    <a:pt x="176374" y="22203"/>
                  </a:lnTo>
                  <a:lnTo>
                    <a:pt x="70218" y="22203"/>
                  </a:lnTo>
                  <a:lnTo>
                    <a:pt x="70218" y="12325"/>
                  </a:lnTo>
                  <a:lnTo>
                    <a:pt x="194062" y="12325"/>
                  </a:lnTo>
                  <a:lnTo>
                    <a:pt x="194062" y="22203"/>
                  </a:lnTo>
                  <a:cubicBezTo>
                    <a:pt x="186976" y="28223"/>
                    <a:pt x="171383" y="41529"/>
                    <a:pt x="142827" y="52483"/>
                  </a:cubicBezTo>
                  <a:cubicBezTo>
                    <a:pt x="143704" y="53150"/>
                    <a:pt x="144580" y="53549"/>
                    <a:pt x="146904" y="55521"/>
                  </a:cubicBezTo>
                  <a:lnTo>
                    <a:pt x="198234" y="55521"/>
                  </a:lnTo>
                  <a:close/>
                  <a:moveTo>
                    <a:pt x="131483" y="65170"/>
                  </a:moveTo>
                  <a:lnTo>
                    <a:pt x="84363" y="65170"/>
                  </a:lnTo>
                  <a:lnTo>
                    <a:pt x="84363" y="88154"/>
                  </a:lnTo>
                  <a:lnTo>
                    <a:pt x="131483" y="88154"/>
                  </a:lnTo>
                  <a:lnTo>
                    <a:pt x="131483" y="65170"/>
                  </a:lnTo>
                  <a:close/>
                  <a:moveTo>
                    <a:pt x="131483" y="97660"/>
                  </a:moveTo>
                  <a:lnTo>
                    <a:pt x="84363" y="97660"/>
                  </a:lnTo>
                  <a:lnTo>
                    <a:pt x="84363" y="120244"/>
                  </a:lnTo>
                  <a:lnTo>
                    <a:pt x="131483" y="120244"/>
                  </a:lnTo>
                  <a:lnTo>
                    <a:pt x="131483" y="97660"/>
                  </a:lnTo>
                  <a:close/>
                  <a:moveTo>
                    <a:pt x="187785" y="65170"/>
                  </a:moveTo>
                  <a:lnTo>
                    <a:pt x="142599" y="65170"/>
                  </a:lnTo>
                  <a:lnTo>
                    <a:pt x="142599" y="88154"/>
                  </a:lnTo>
                  <a:lnTo>
                    <a:pt x="187785" y="88154"/>
                  </a:lnTo>
                  <a:lnTo>
                    <a:pt x="187785" y="65170"/>
                  </a:lnTo>
                  <a:close/>
                  <a:moveTo>
                    <a:pt x="187785" y="97660"/>
                  </a:moveTo>
                  <a:lnTo>
                    <a:pt x="142599" y="97660"/>
                  </a:lnTo>
                  <a:lnTo>
                    <a:pt x="142599" y="120244"/>
                  </a:lnTo>
                  <a:lnTo>
                    <a:pt x="187785" y="120244"/>
                  </a:lnTo>
                  <a:lnTo>
                    <a:pt x="187785" y="97660"/>
                  </a:lnTo>
                  <a:close/>
                </a:path>
              </a:pathLst>
            </a:custGeom>
            <a:solidFill>
              <a:srgbClr val="000000"/>
            </a:solidFill>
            <a:ln w="9525" cap="flat">
              <a:noFill/>
              <a:prstDash val="solid"/>
              <a:miter/>
            </a:ln>
          </p:spPr>
          <p:txBody>
            <a:bodyPr rtlCol="0" anchor="ctr"/>
            <a:lstStyle/>
            <a:p>
              <a:endParaRPr lang="ja-JP" altLang="en-US"/>
            </a:p>
          </p:txBody>
        </p:sp>
        <p:sp>
          <p:nvSpPr>
            <p:cNvPr id="1063" name="フリーフォーム: 図形 20"/>
            <p:cNvSpPr/>
            <p:nvPr/>
          </p:nvSpPr>
          <p:spPr>
            <a:xfrm>
              <a:off x="6776113" y="4130182"/>
              <a:ext cx="209550" cy="200025"/>
            </a:xfrm>
            <a:custGeom>
              <a:avLst/>
              <a:gdLst>
                <a:gd name="connsiteX0" fmla="*/ 7144 w 209550"/>
                <a:gd name="connsiteY0" fmla="*/ 99574 h 200025"/>
                <a:gd name="connsiteX1" fmla="*/ 149704 w 209550"/>
                <a:gd name="connsiteY1" fmla="*/ 41158 h 200025"/>
                <a:gd name="connsiteX2" fmla="*/ 158277 w 209550"/>
                <a:gd name="connsiteY2" fmla="*/ 49301 h 200025"/>
                <a:gd name="connsiteX3" fmla="*/ 94574 w 209550"/>
                <a:gd name="connsiteY3" fmla="*/ 89011 h 200025"/>
                <a:gd name="connsiteX4" fmla="*/ 94574 w 209550"/>
                <a:gd name="connsiteY4" fmla="*/ 89449 h 200025"/>
                <a:gd name="connsiteX5" fmla="*/ 184356 w 209550"/>
                <a:gd name="connsiteY5" fmla="*/ 89449 h 200025"/>
                <a:gd name="connsiteX6" fmla="*/ 184356 w 209550"/>
                <a:gd name="connsiteY6" fmla="*/ 200073 h 200025"/>
                <a:gd name="connsiteX7" fmla="*/ 172298 w 209550"/>
                <a:gd name="connsiteY7" fmla="*/ 200073 h 200025"/>
                <a:gd name="connsiteX8" fmla="*/ 172298 w 209550"/>
                <a:gd name="connsiteY8" fmla="*/ 190662 h 200025"/>
                <a:gd name="connsiteX9" fmla="*/ 57217 w 209550"/>
                <a:gd name="connsiteY9" fmla="*/ 190662 h 200025"/>
                <a:gd name="connsiteX10" fmla="*/ 57217 w 209550"/>
                <a:gd name="connsiteY10" fmla="*/ 200073 h 200025"/>
                <a:gd name="connsiteX11" fmla="*/ 45329 w 209550"/>
                <a:gd name="connsiteY11" fmla="*/ 200073 h 200025"/>
                <a:gd name="connsiteX12" fmla="*/ 45329 w 209550"/>
                <a:gd name="connsiteY12" fmla="*/ 103127 h 200025"/>
                <a:gd name="connsiteX13" fmla="*/ 12068 w 209550"/>
                <a:gd name="connsiteY13" fmla="*/ 109528 h 200025"/>
                <a:gd name="connsiteX14" fmla="*/ 7144 w 209550"/>
                <a:gd name="connsiteY14" fmla="*/ 99574 h 200025"/>
                <a:gd name="connsiteX15" fmla="*/ 9325 w 209550"/>
                <a:gd name="connsiteY15" fmla="*/ 52940 h 200025"/>
                <a:gd name="connsiteX16" fmla="*/ 64093 w 209550"/>
                <a:gd name="connsiteY16" fmla="*/ 11325 h 200025"/>
                <a:gd name="connsiteX17" fmla="*/ 74438 w 209550"/>
                <a:gd name="connsiteY17" fmla="*/ 17707 h 200025"/>
                <a:gd name="connsiteX18" fmla="*/ 16802 w 209550"/>
                <a:gd name="connsiteY18" fmla="*/ 64103 h 200025"/>
                <a:gd name="connsiteX19" fmla="*/ 9325 w 209550"/>
                <a:gd name="connsiteY19" fmla="*/ 52940 h 200025"/>
                <a:gd name="connsiteX20" fmla="*/ 64951 w 209550"/>
                <a:gd name="connsiteY20" fmla="*/ 98603 h 200025"/>
                <a:gd name="connsiteX21" fmla="*/ 57226 w 209550"/>
                <a:gd name="connsiteY21" fmla="*/ 100470 h 200025"/>
                <a:gd name="connsiteX22" fmla="*/ 57226 w 209550"/>
                <a:gd name="connsiteY22" fmla="*/ 117891 h 200025"/>
                <a:gd name="connsiteX23" fmla="*/ 172307 w 209550"/>
                <a:gd name="connsiteY23" fmla="*/ 117891 h 200025"/>
                <a:gd name="connsiteX24" fmla="*/ 172307 w 209550"/>
                <a:gd name="connsiteY24" fmla="*/ 98603 h 200025"/>
                <a:gd name="connsiteX25" fmla="*/ 64951 w 209550"/>
                <a:gd name="connsiteY25" fmla="*/ 98603 h 200025"/>
                <a:gd name="connsiteX26" fmla="*/ 172307 w 209550"/>
                <a:gd name="connsiteY26" fmla="*/ 128006 h 200025"/>
                <a:gd name="connsiteX27" fmla="*/ 57226 w 209550"/>
                <a:gd name="connsiteY27" fmla="*/ 128006 h 200025"/>
                <a:gd name="connsiteX28" fmla="*/ 57226 w 209550"/>
                <a:gd name="connsiteY28" fmla="*/ 147771 h 200025"/>
                <a:gd name="connsiteX29" fmla="*/ 172307 w 209550"/>
                <a:gd name="connsiteY29" fmla="*/ 147771 h 200025"/>
                <a:gd name="connsiteX30" fmla="*/ 172307 w 209550"/>
                <a:gd name="connsiteY30" fmla="*/ 128006 h 200025"/>
                <a:gd name="connsiteX31" fmla="*/ 172307 w 209550"/>
                <a:gd name="connsiteY31" fmla="*/ 157677 h 200025"/>
                <a:gd name="connsiteX32" fmla="*/ 57226 w 209550"/>
                <a:gd name="connsiteY32" fmla="*/ 157677 h 200025"/>
                <a:gd name="connsiteX33" fmla="*/ 57226 w 209550"/>
                <a:gd name="connsiteY33" fmla="*/ 181289 h 200025"/>
                <a:gd name="connsiteX34" fmla="*/ 172307 w 209550"/>
                <a:gd name="connsiteY34" fmla="*/ 181289 h 200025"/>
                <a:gd name="connsiteX35" fmla="*/ 172307 w 209550"/>
                <a:gd name="connsiteY35" fmla="*/ 157677 h 200025"/>
                <a:gd name="connsiteX36" fmla="*/ 115814 w 209550"/>
                <a:gd name="connsiteY36" fmla="*/ 51225 h 200025"/>
                <a:gd name="connsiteX37" fmla="*/ 102270 w 209550"/>
                <a:gd name="connsiteY37" fmla="*/ 64113 h 200025"/>
                <a:gd name="connsiteX38" fmla="*/ 76314 w 209550"/>
                <a:gd name="connsiteY38" fmla="*/ 64113 h 200025"/>
                <a:gd name="connsiteX39" fmla="*/ 74190 w 209550"/>
                <a:gd name="connsiteY39" fmla="*/ 52540 h 200025"/>
                <a:gd name="connsiteX40" fmla="*/ 97764 w 209550"/>
                <a:gd name="connsiteY40" fmla="*/ 52949 h 200025"/>
                <a:gd name="connsiteX41" fmla="*/ 103194 w 209550"/>
                <a:gd name="connsiteY41" fmla="*/ 48206 h 200025"/>
                <a:gd name="connsiteX42" fmla="*/ 103194 w 209550"/>
                <a:gd name="connsiteY42" fmla="*/ 7144 h 200025"/>
                <a:gd name="connsiteX43" fmla="*/ 115805 w 209550"/>
                <a:gd name="connsiteY43" fmla="*/ 7144 h 200025"/>
                <a:gd name="connsiteX44" fmla="*/ 115805 w 209550"/>
                <a:gd name="connsiteY44" fmla="*/ 51225 h 200025"/>
                <a:gd name="connsiteX45" fmla="*/ 152295 w 209550"/>
                <a:gd name="connsiteY45" fmla="*/ 10754 h 200025"/>
                <a:gd name="connsiteX46" fmla="*/ 207569 w 209550"/>
                <a:gd name="connsiteY46" fmla="*/ 52949 h 200025"/>
                <a:gd name="connsiteX47" fmla="*/ 200720 w 209550"/>
                <a:gd name="connsiteY47" fmla="*/ 64113 h 200025"/>
                <a:gd name="connsiteX48" fmla="*/ 143380 w 209550"/>
                <a:gd name="connsiteY48" fmla="*/ 17964 h 200025"/>
                <a:gd name="connsiteX49" fmla="*/ 152295 w 209550"/>
                <a:gd name="connsiteY49" fmla="*/ 1075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9550" h="200025">
                  <a:moveTo>
                    <a:pt x="7144" y="99574"/>
                  </a:moveTo>
                  <a:cubicBezTo>
                    <a:pt x="85944" y="89449"/>
                    <a:pt x="122053" y="66684"/>
                    <a:pt x="149704" y="41158"/>
                  </a:cubicBezTo>
                  <a:lnTo>
                    <a:pt x="158277" y="49301"/>
                  </a:lnTo>
                  <a:cubicBezTo>
                    <a:pt x="148533" y="58322"/>
                    <a:pt x="128921" y="76152"/>
                    <a:pt x="94574" y="89011"/>
                  </a:cubicBezTo>
                  <a:lnTo>
                    <a:pt x="94574" y="89449"/>
                  </a:lnTo>
                  <a:lnTo>
                    <a:pt x="184356" y="89449"/>
                  </a:lnTo>
                  <a:lnTo>
                    <a:pt x="184356" y="200073"/>
                  </a:lnTo>
                  <a:lnTo>
                    <a:pt x="172298" y="200073"/>
                  </a:lnTo>
                  <a:lnTo>
                    <a:pt x="172298" y="190662"/>
                  </a:lnTo>
                  <a:lnTo>
                    <a:pt x="57217" y="190662"/>
                  </a:lnTo>
                  <a:lnTo>
                    <a:pt x="57217" y="200073"/>
                  </a:lnTo>
                  <a:lnTo>
                    <a:pt x="45329" y="200073"/>
                  </a:lnTo>
                  <a:lnTo>
                    <a:pt x="45329" y="103127"/>
                  </a:lnTo>
                  <a:cubicBezTo>
                    <a:pt x="28460" y="106947"/>
                    <a:pt x="20460" y="108271"/>
                    <a:pt x="12068" y="109528"/>
                  </a:cubicBezTo>
                  <a:lnTo>
                    <a:pt x="7144" y="99574"/>
                  </a:lnTo>
                  <a:close/>
                  <a:moveTo>
                    <a:pt x="9325" y="52940"/>
                  </a:moveTo>
                  <a:cubicBezTo>
                    <a:pt x="30366" y="44148"/>
                    <a:pt x="49263" y="30604"/>
                    <a:pt x="64093" y="11325"/>
                  </a:cubicBezTo>
                  <a:lnTo>
                    <a:pt x="74438" y="17707"/>
                  </a:lnTo>
                  <a:cubicBezTo>
                    <a:pt x="60855" y="37719"/>
                    <a:pt x="37662" y="53807"/>
                    <a:pt x="16802" y="64103"/>
                  </a:cubicBezTo>
                  <a:lnTo>
                    <a:pt x="9325" y="52940"/>
                  </a:lnTo>
                  <a:close/>
                  <a:moveTo>
                    <a:pt x="64951" y="98603"/>
                  </a:moveTo>
                  <a:cubicBezTo>
                    <a:pt x="62770" y="99174"/>
                    <a:pt x="61084" y="99708"/>
                    <a:pt x="57226" y="100470"/>
                  </a:cubicBezTo>
                  <a:lnTo>
                    <a:pt x="57226" y="117891"/>
                  </a:lnTo>
                  <a:lnTo>
                    <a:pt x="172307" y="117891"/>
                  </a:lnTo>
                  <a:lnTo>
                    <a:pt x="172307" y="98603"/>
                  </a:lnTo>
                  <a:lnTo>
                    <a:pt x="64951" y="98603"/>
                  </a:lnTo>
                  <a:close/>
                  <a:moveTo>
                    <a:pt x="172307" y="128006"/>
                  </a:moveTo>
                  <a:lnTo>
                    <a:pt x="57226" y="128006"/>
                  </a:lnTo>
                  <a:lnTo>
                    <a:pt x="57226" y="147771"/>
                  </a:lnTo>
                  <a:lnTo>
                    <a:pt x="172307" y="147771"/>
                  </a:lnTo>
                  <a:lnTo>
                    <a:pt x="172307" y="128006"/>
                  </a:lnTo>
                  <a:close/>
                  <a:moveTo>
                    <a:pt x="172307" y="157677"/>
                  </a:moveTo>
                  <a:lnTo>
                    <a:pt x="57226" y="157677"/>
                  </a:lnTo>
                  <a:lnTo>
                    <a:pt x="57226" y="181289"/>
                  </a:lnTo>
                  <a:lnTo>
                    <a:pt x="172307" y="181289"/>
                  </a:lnTo>
                  <a:lnTo>
                    <a:pt x="172307" y="157677"/>
                  </a:lnTo>
                  <a:close/>
                  <a:moveTo>
                    <a:pt x="115814" y="51225"/>
                  </a:moveTo>
                  <a:cubicBezTo>
                    <a:pt x="115814" y="60274"/>
                    <a:pt x="111985" y="64113"/>
                    <a:pt x="102270" y="64113"/>
                  </a:cubicBezTo>
                  <a:lnTo>
                    <a:pt x="76314" y="64113"/>
                  </a:lnTo>
                  <a:lnTo>
                    <a:pt x="74190" y="52540"/>
                  </a:lnTo>
                  <a:lnTo>
                    <a:pt x="97764" y="52949"/>
                  </a:lnTo>
                  <a:cubicBezTo>
                    <a:pt x="99974" y="52949"/>
                    <a:pt x="103194" y="53178"/>
                    <a:pt x="103194" y="48206"/>
                  </a:cubicBezTo>
                  <a:lnTo>
                    <a:pt x="103194" y="7144"/>
                  </a:lnTo>
                  <a:lnTo>
                    <a:pt x="115805" y="7144"/>
                  </a:lnTo>
                  <a:lnTo>
                    <a:pt x="115805" y="51225"/>
                  </a:lnTo>
                  <a:close/>
                  <a:moveTo>
                    <a:pt x="152295" y="10754"/>
                  </a:moveTo>
                  <a:cubicBezTo>
                    <a:pt x="168069" y="29966"/>
                    <a:pt x="190633" y="47177"/>
                    <a:pt x="207569" y="52949"/>
                  </a:cubicBezTo>
                  <a:lnTo>
                    <a:pt x="200720" y="64113"/>
                  </a:lnTo>
                  <a:cubicBezTo>
                    <a:pt x="176631" y="54016"/>
                    <a:pt x="155495" y="32985"/>
                    <a:pt x="143380" y="17964"/>
                  </a:cubicBezTo>
                  <a:lnTo>
                    <a:pt x="152295" y="10754"/>
                  </a:lnTo>
                  <a:close/>
                </a:path>
              </a:pathLst>
            </a:custGeom>
            <a:solidFill>
              <a:srgbClr val="000000"/>
            </a:solidFill>
            <a:ln w="9525" cap="flat">
              <a:noFill/>
              <a:prstDash val="solid"/>
              <a:miter/>
            </a:ln>
          </p:spPr>
          <p:txBody>
            <a:bodyPr rtlCol="0" anchor="ctr"/>
            <a:lstStyle/>
            <a:p>
              <a:endParaRPr lang="ja-JP" altLang="en-US"/>
            </a:p>
          </p:txBody>
        </p:sp>
      </p:grpSp>
      <p:grpSp>
        <p:nvGrpSpPr>
          <p:cNvPr id="1064" name="グループ化 107"/>
          <p:cNvGrpSpPr/>
          <p:nvPr userDrawn="1"/>
        </p:nvGrpSpPr>
        <p:grpSpPr>
          <a:xfrm>
            <a:off x="0" y="6589649"/>
            <a:ext cx="9906000" cy="270000"/>
            <a:chOff x="0" y="6589649"/>
            <a:chExt cx="10731500" cy="270000"/>
          </a:xfrm>
        </p:grpSpPr>
        <p:sp>
          <p:nvSpPr>
            <p:cNvPr id="1065" name="正方形/長方形 108"/>
            <p:cNvSpPr/>
            <p:nvPr userDrawn="1"/>
          </p:nvSpPr>
          <p:spPr>
            <a:xfrm>
              <a:off x="0" y="6589649"/>
              <a:ext cx="10731500" cy="270000"/>
            </a:xfrm>
            <a:prstGeom prst="rect">
              <a:avLst/>
            </a:prstGeom>
            <a:solidFill>
              <a:srgbClr val="FF0000"/>
            </a:solidFill>
            <a:ln>
              <a:noFill/>
            </a:ln>
            <a:effectLst/>
          </p:spPr>
          <p:txBody>
            <a:bodyPr vert="horz" wrap="none" lIns="91440" tIns="45720" rIns="91440" bIns="45720" numCol="1" rtlCol="0" anchor="ctr" anchorCtr="0" compatLnSpc="1">
              <a:prstTxWarp prst="textNoShape">
                <a:avLst/>
              </a:prstTxWarp>
            </a:bodyPr>
            <a:lstStyle/>
            <a:p>
              <a:pPr marL="0" marR="0" indent="0" algn="ctr" defTabSz="914418"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p:txBody>
        </p:sp>
        <p:grpSp>
          <p:nvGrpSpPr>
            <p:cNvPr id="1066" name="グループ化 109"/>
            <p:cNvGrpSpPr/>
            <p:nvPr userDrawn="1"/>
          </p:nvGrpSpPr>
          <p:grpSpPr>
            <a:xfrm>
              <a:off x="918000" y="6624000"/>
              <a:ext cx="5180400" cy="150760"/>
              <a:chOff x="918000" y="6660000"/>
              <a:chExt cx="5180400" cy="150760"/>
            </a:xfrm>
          </p:grpSpPr>
          <p:grpSp>
            <p:nvGrpSpPr>
              <p:cNvPr id="1067" name="グループ化 110"/>
              <p:cNvGrpSpPr>
                <a:grpSpLocks noChangeAspect="1"/>
              </p:cNvGrpSpPr>
              <p:nvPr userDrawn="1"/>
            </p:nvGrpSpPr>
            <p:grpSpPr>
              <a:xfrm>
                <a:off x="918000" y="6668107"/>
                <a:ext cx="1368000" cy="142653"/>
                <a:chOff x="416496" y="5492911"/>
                <a:chExt cx="3254892" cy="339414"/>
              </a:xfrm>
            </p:grpSpPr>
            <p:sp>
              <p:nvSpPr>
                <p:cNvPr id="1068" name="フリーフォーム: 図形 6"/>
                <p:cNvSpPr/>
                <p:nvPr/>
              </p:nvSpPr>
              <p:spPr>
                <a:xfrm>
                  <a:off x="416496" y="5492921"/>
                  <a:ext cx="123825" cy="257175"/>
                </a:xfrm>
                <a:custGeom>
                  <a:avLst/>
                  <a:gdLst>
                    <a:gd name="connsiteX0" fmla="*/ 123939 w 123825"/>
                    <a:gd name="connsiteY0" fmla="*/ 178146 h 257175"/>
                    <a:gd name="connsiteX1" fmla="*/ 42120 w 123825"/>
                    <a:gd name="connsiteY1" fmla="*/ 257813 h 257175"/>
                    <a:gd name="connsiteX2" fmla="*/ 7144 w 123825"/>
                    <a:gd name="connsiteY2" fmla="*/ 253565 h 257175"/>
                    <a:gd name="connsiteX3" fmla="*/ 7144 w 123825"/>
                    <a:gd name="connsiteY3" fmla="*/ 219961 h 257175"/>
                    <a:gd name="connsiteX4" fmla="*/ 44253 w 123825"/>
                    <a:gd name="connsiteY4" fmla="*/ 228200 h 257175"/>
                    <a:gd name="connsiteX5" fmla="*/ 77133 w 123825"/>
                    <a:gd name="connsiteY5" fmla="*/ 182442 h 257175"/>
                    <a:gd name="connsiteX6" fmla="*/ 77133 w 123825"/>
                    <a:gd name="connsiteY6" fmla="*/ 7144 h 257175"/>
                    <a:gd name="connsiteX7" fmla="*/ 123930 w 123825"/>
                    <a:gd name="connsiteY7" fmla="*/ 7144 h 257175"/>
                    <a:gd name="connsiteX8" fmla="*/ 123930 w 123825"/>
                    <a:gd name="connsiteY8" fmla="*/ 178146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825" h="257175">
                      <a:moveTo>
                        <a:pt x="123939" y="178146"/>
                      </a:moveTo>
                      <a:cubicBezTo>
                        <a:pt x="123939" y="225295"/>
                        <a:pt x="113224" y="257813"/>
                        <a:pt x="42120" y="257813"/>
                      </a:cubicBezTo>
                      <a:cubicBezTo>
                        <a:pt x="26756" y="257813"/>
                        <a:pt x="15326" y="255299"/>
                        <a:pt x="7144" y="253565"/>
                      </a:cubicBezTo>
                      <a:lnTo>
                        <a:pt x="7144" y="219961"/>
                      </a:lnTo>
                      <a:cubicBezTo>
                        <a:pt x="11373" y="222104"/>
                        <a:pt x="26022" y="228200"/>
                        <a:pt x="44253" y="228200"/>
                      </a:cubicBezTo>
                      <a:cubicBezTo>
                        <a:pt x="72828" y="228200"/>
                        <a:pt x="77133" y="209255"/>
                        <a:pt x="77133" y="182442"/>
                      </a:cubicBezTo>
                      <a:lnTo>
                        <a:pt x="77133" y="7144"/>
                      </a:lnTo>
                      <a:lnTo>
                        <a:pt x="123930" y="7144"/>
                      </a:lnTo>
                      <a:lnTo>
                        <a:pt x="123930" y="178146"/>
                      </a:lnTo>
                      <a:close/>
                    </a:path>
                  </a:pathLst>
                </a:custGeom>
                <a:solidFill>
                  <a:schemeClr val="bg1"/>
                </a:solidFill>
                <a:ln w="9525" cap="flat">
                  <a:noFill/>
                  <a:prstDash val="solid"/>
                  <a:miter/>
                </a:ln>
              </p:spPr>
              <p:txBody>
                <a:bodyPr rtlCol="0" anchor="ctr"/>
                <a:lstStyle/>
                <a:p>
                  <a:endParaRPr lang="ja-JP" altLang="en-US"/>
                </a:p>
              </p:txBody>
            </p:sp>
            <p:sp>
              <p:nvSpPr>
                <p:cNvPr id="1069" name="フリーフォーム: 図形 7"/>
                <p:cNvSpPr/>
                <p:nvPr/>
              </p:nvSpPr>
              <p:spPr>
                <a:xfrm>
                  <a:off x="567591" y="5565644"/>
                  <a:ext cx="152400" cy="190500"/>
                </a:xfrm>
                <a:custGeom>
                  <a:avLst/>
                  <a:gdLst>
                    <a:gd name="connsiteX0" fmla="*/ 103641 w 152400"/>
                    <a:gd name="connsiteY0" fmla="*/ 158667 h 190500"/>
                    <a:gd name="connsiteX1" fmla="*/ 102918 w 152400"/>
                    <a:gd name="connsiteY1" fmla="*/ 158667 h 190500"/>
                    <a:gd name="connsiteX2" fmla="*/ 54693 w 152400"/>
                    <a:gd name="connsiteY2" fmla="*/ 185080 h 190500"/>
                    <a:gd name="connsiteX3" fmla="*/ 7144 w 152400"/>
                    <a:gd name="connsiteY3" fmla="*/ 142608 h 190500"/>
                    <a:gd name="connsiteX4" fmla="*/ 103641 w 152400"/>
                    <a:gd name="connsiteY4" fmla="*/ 85735 h 190500"/>
                    <a:gd name="connsiteX5" fmla="*/ 103641 w 152400"/>
                    <a:gd name="connsiteY5" fmla="*/ 57188 h 190500"/>
                    <a:gd name="connsiteX6" fmla="*/ 82210 w 152400"/>
                    <a:gd name="connsiteY6" fmla="*/ 23946 h 190500"/>
                    <a:gd name="connsiteX7" fmla="*/ 59331 w 152400"/>
                    <a:gd name="connsiteY7" fmla="*/ 61817 h 190500"/>
                    <a:gd name="connsiteX8" fmla="*/ 13211 w 152400"/>
                    <a:gd name="connsiteY8" fmla="*/ 61817 h 190500"/>
                    <a:gd name="connsiteX9" fmla="*/ 82544 w 152400"/>
                    <a:gd name="connsiteY9" fmla="*/ 7144 h 190500"/>
                    <a:gd name="connsiteX10" fmla="*/ 146856 w 152400"/>
                    <a:gd name="connsiteY10" fmla="*/ 66104 h 190500"/>
                    <a:gd name="connsiteX11" fmla="*/ 146856 w 152400"/>
                    <a:gd name="connsiteY11" fmla="*/ 181165 h 190500"/>
                    <a:gd name="connsiteX12" fmla="*/ 103641 w 152400"/>
                    <a:gd name="connsiteY12" fmla="*/ 181165 h 190500"/>
                    <a:gd name="connsiteX13" fmla="*/ 103641 w 152400"/>
                    <a:gd name="connsiteY13" fmla="*/ 158667 h 190500"/>
                    <a:gd name="connsiteX14" fmla="*/ 103641 w 152400"/>
                    <a:gd name="connsiteY14" fmla="*/ 102565 h 190500"/>
                    <a:gd name="connsiteX15" fmla="*/ 51825 w 152400"/>
                    <a:gd name="connsiteY15" fmla="*/ 136522 h 190500"/>
                    <a:gd name="connsiteX16" fmla="*/ 71485 w 152400"/>
                    <a:gd name="connsiteY16" fmla="*/ 160458 h 190500"/>
                    <a:gd name="connsiteX17" fmla="*/ 103641 w 152400"/>
                    <a:gd name="connsiteY17" fmla="*/ 115053 h 190500"/>
                    <a:gd name="connsiteX18" fmla="*/ 103641 w 152400"/>
                    <a:gd name="connsiteY18" fmla="*/ 102565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52400" h="190500">
                      <a:moveTo>
                        <a:pt x="103641" y="158667"/>
                      </a:moveTo>
                      <a:lnTo>
                        <a:pt x="102918" y="158667"/>
                      </a:lnTo>
                      <a:cubicBezTo>
                        <a:pt x="98308" y="166878"/>
                        <a:pt x="81505" y="185080"/>
                        <a:pt x="54693" y="185080"/>
                      </a:cubicBezTo>
                      <a:cubicBezTo>
                        <a:pt x="27861" y="185080"/>
                        <a:pt x="7144" y="167230"/>
                        <a:pt x="7144" y="142608"/>
                      </a:cubicBezTo>
                      <a:cubicBezTo>
                        <a:pt x="7144" y="90049"/>
                        <a:pt x="79324" y="86878"/>
                        <a:pt x="103641" y="85735"/>
                      </a:cubicBezTo>
                      <a:lnTo>
                        <a:pt x="103641" y="57188"/>
                      </a:lnTo>
                      <a:cubicBezTo>
                        <a:pt x="103641" y="32166"/>
                        <a:pt x="96155" y="23946"/>
                        <a:pt x="82210" y="23946"/>
                      </a:cubicBezTo>
                      <a:cubicBezTo>
                        <a:pt x="59684" y="23946"/>
                        <a:pt x="60046" y="50740"/>
                        <a:pt x="59331" y="61817"/>
                      </a:cubicBezTo>
                      <a:lnTo>
                        <a:pt x="13211" y="61817"/>
                      </a:lnTo>
                      <a:cubicBezTo>
                        <a:pt x="13211" y="26118"/>
                        <a:pt x="37167" y="7144"/>
                        <a:pt x="82544" y="7144"/>
                      </a:cubicBezTo>
                      <a:cubicBezTo>
                        <a:pt x="136141" y="7144"/>
                        <a:pt x="146856" y="32176"/>
                        <a:pt x="146856" y="66104"/>
                      </a:cubicBezTo>
                      <a:lnTo>
                        <a:pt x="146856" y="181165"/>
                      </a:lnTo>
                      <a:lnTo>
                        <a:pt x="103641" y="181165"/>
                      </a:lnTo>
                      <a:lnTo>
                        <a:pt x="103641" y="158667"/>
                      </a:lnTo>
                      <a:close/>
                      <a:moveTo>
                        <a:pt x="103641" y="102565"/>
                      </a:moveTo>
                      <a:cubicBezTo>
                        <a:pt x="88963" y="103984"/>
                        <a:pt x="51825" y="108652"/>
                        <a:pt x="51825" y="136522"/>
                      </a:cubicBezTo>
                      <a:cubicBezTo>
                        <a:pt x="51825" y="150819"/>
                        <a:pt x="58988" y="160458"/>
                        <a:pt x="71485" y="160458"/>
                      </a:cubicBezTo>
                      <a:cubicBezTo>
                        <a:pt x="91840" y="160458"/>
                        <a:pt x="103641" y="138989"/>
                        <a:pt x="103641" y="115053"/>
                      </a:cubicBezTo>
                      <a:lnTo>
                        <a:pt x="103641" y="102565"/>
                      </a:lnTo>
                      <a:close/>
                    </a:path>
                  </a:pathLst>
                </a:custGeom>
                <a:solidFill>
                  <a:schemeClr val="bg1"/>
                </a:solidFill>
                <a:ln w="9525" cap="flat">
                  <a:noFill/>
                  <a:prstDash val="solid"/>
                  <a:miter/>
                </a:ln>
              </p:spPr>
              <p:txBody>
                <a:bodyPr rtlCol="0" anchor="ctr"/>
                <a:lstStyle/>
                <a:p>
                  <a:endParaRPr lang="ja-JP" altLang="en-US"/>
                </a:p>
              </p:txBody>
            </p:sp>
            <p:sp>
              <p:nvSpPr>
                <p:cNvPr id="1070" name="フリーフォーム: 図形 22"/>
                <p:cNvSpPr/>
                <p:nvPr/>
              </p:nvSpPr>
              <p:spPr>
                <a:xfrm>
                  <a:off x="751271" y="5565635"/>
                  <a:ext cx="152400" cy="257175"/>
                </a:xfrm>
                <a:custGeom>
                  <a:avLst/>
                  <a:gdLst>
                    <a:gd name="connsiteX0" fmla="*/ 7144 w 152400"/>
                    <a:gd name="connsiteY0" fmla="*/ 11116 h 257175"/>
                    <a:gd name="connsiteX1" fmla="*/ 50387 w 152400"/>
                    <a:gd name="connsiteY1" fmla="*/ 11116 h 257175"/>
                    <a:gd name="connsiteX2" fmla="*/ 50387 w 152400"/>
                    <a:gd name="connsiteY2" fmla="*/ 39719 h 257175"/>
                    <a:gd name="connsiteX3" fmla="*/ 51102 w 152400"/>
                    <a:gd name="connsiteY3" fmla="*/ 39719 h 257175"/>
                    <a:gd name="connsiteX4" fmla="*/ 97203 w 152400"/>
                    <a:gd name="connsiteY4" fmla="*/ 7144 h 257175"/>
                    <a:gd name="connsiteX5" fmla="*/ 154010 w 152400"/>
                    <a:gd name="connsiteY5" fmla="*/ 95040 h 257175"/>
                    <a:gd name="connsiteX6" fmla="*/ 91840 w 152400"/>
                    <a:gd name="connsiteY6" fmla="*/ 185099 h 257175"/>
                    <a:gd name="connsiteX7" fmla="*/ 51111 w 152400"/>
                    <a:gd name="connsiteY7" fmla="*/ 158286 h 257175"/>
                    <a:gd name="connsiteX8" fmla="*/ 50397 w 152400"/>
                    <a:gd name="connsiteY8" fmla="*/ 158286 h 257175"/>
                    <a:gd name="connsiteX9" fmla="*/ 50397 w 152400"/>
                    <a:gd name="connsiteY9" fmla="*/ 257670 h 257175"/>
                    <a:gd name="connsiteX10" fmla="*/ 7153 w 152400"/>
                    <a:gd name="connsiteY10" fmla="*/ 257670 h 257175"/>
                    <a:gd name="connsiteX11" fmla="*/ 7153 w 152400"/>
                    <a:gd name="connsiteY11" fmla="*/ 11116 h 257175"/>
                    <a:gd name="connsiteX12" fmla="*/ 78972 w 152400"/>
                    <a:gd name="connsiteY12" fmla="*/ 160468 h 257175"/>
                    <a:gd name="connsiteX13" fmla="*/ 107213 w 152400"/>
                    <a:gd name="connsiteY13" fmla="*/ 95040 h 257175"/>
                    <a:gd name="connsiteX14" fmla="*/ 77895 w 152400"/>
                    <a:gd name="connsiteY14" fmla="*/ 33957 h 257175"/>
                    <a:gd name="connsiteX15" fmla="*/ 52502 w 152400"/>
                    <a:gd name="connsiteY15" fmla="*/ 95040 h 257175"/>
                    <a:gd name="connsiteX16" fmla="*/ 78972 w 152400"/>
                    <a:gd name="connsiteY16" fmla="*/ 160468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2400" h="257175">
                      <a:moveTo>
                        <a:pt x="7144" y="11116"/>
                      </a:moveTo>
                      <a:lnTo>
                        <a:pt x="50387" y="11116"/>
                      </a:lnTo>
                      <a:lnTo>
                        <a:pt x="50387" y="39719"/>
                      </a:lnTo>
                      <a:lnTo>
                        <a:pt x="51102" y="39719"/>
                      </a:lnTo>
                      <a:cubicBezTo>
                        <a:pt x="56464" y="28918"/>
                        <a:pt x="69647" y="7144"/>
                        <a:pt x="97203" y="7144"/>
                      </a:cubicBezTo>
                      <a:cubicBezTo>
                        <a:pt x="139713" y="7144"/>
                        <a:pt x="154010" y="47187"/>
                        <a:pt x="154010" y="95040"/>
                      </a:cubicBezTo>
                      <a:cubicBezTo>
                        <a:pt x="154010" y="152267"/>
                        <a:pt x="135807" y="185099"/>
                        <a:pt x="91840" y="185099"/>
                      </a:cubicBezTo>
                      <a:cubicBezTo>
                        <a:pt x="65046" y="185099"/>
                        <a:pt x="56093" y="168335"/>
                        <a:pt x="51111" y="158286"/>
                      </a:cubicBezTo>
                      <a:lnTo>
                        <a:pt x="50397" y="158286"/>
                      </a:lnTo>
                      <a:lnTo>
                        <a:pt x="50397" y="257670"/>
                      </a:lnTo>
                      <a:lnTo>
                        <a:pt x="7153" y="257670"/>
                      </a:lnTo>
                      <a:lnTo>
                        <a:pt x="7153" y="11116"/>
                      </a:lnTo>
                      <a:close/>
                      <a:moveTo>
                        <a:pt x="78972" y="160468"/>
                      </a:moveTo>
                      <a:cubicBezTo>
                        <a:pt x="103956" y="160468"/>
                        <a:pt x="107213" y="121510"/>
                        <a:pt x="107213" y="95040"/>
                      </a:cubicBezTo>
                      <a:cubicBezTo>
                        <a:pt x="107213" y="72190"/>
                        <a:pt x="103956" y="33957"/>
                        <a:pt x="77895" y="33957"/>
                      </a:cubicBezTo>
                      <a:cubicBezTo>
                        <a:pt x="53607" y="33957"/>
                        <a:pt x="52502" y="72190"/>
                        <a:pt x="52502" y="95040"/>
                      </a:cubicBezTo>
                      <a:cubicBezTo>
                        <a:pt x="52502" y="121510"/>
                        <a:pt x="53607" y="160468"/>
                        <a:pt x="78972" y="160468"/>
                      </a:cubicBezTo>
                      <a:close/>
                    </a:path>
                  </a:pathLst>
                </a:custGeom>
                <a:solidFill>
                  <a:schemeClr val="bg1"/>
                </a:solidFill>
                <a:ln w="9525" cap="flat">
                  <a:noFill/>
                  <a:prstDash val="solid"/>
                  <a:miter/>
                </a:ln>
              </p:spPr>
              <p:txBody>
                <a:bodyPr rtlCol="0" anchor="ctr"/>
                <a:lstStyle/>
                <a:p>
                  <a:endParaRPr lang="ja-JP" altLang="en-US"/>
                </a:p>
              </p:txBody>
            </p:sp>
            <p:sp>
              <p:nvSpPr>
                <p:cNvPr id="1071" name="フリーフォーム: 図形 23"/>
                <p:cNvSpPr/>
                <p:nvPr/>
              </p:nvSpPr>
              <p:spPr>
                <a:xfrm>
                  <a:off x="924597" y="5565644"/>
                  <a:ext cx="152400" cy="190500"/>
                </a:xfrm>
                <a:custGeom>
                  <a:avLst/>
                  <a:gdLst>
                    <a:gd name="connsiteX0" fmla="*/ 103603 w 152400"/>
                    <a:gd name="connsiteY0" fmla="*/ 158667 h 190500"/>
                    <a:gd name="connsiteX1" fmla="*/ 102889 w 152400"/>
                    <a:gd name="connsiteY1" fmla="*/ 158667 h 190500"/>
                    <a:gd name="connsiteX2" fmla="*/ 54655 w 152400"/>
                    <a:gd name="connsiteY2" fmla="*/ 185080 h 190500"/>
                    <a:gd name="connsiteX3" fmla="*/ 7144 w 152400"/>
                    <a:gd name="connsiteY3" fmla="*/ 142608 h 190500"/>
                    <a:gd name="connsiteX4" fmla="*/ 103613 w 152400"/>
                    <a:gd name="connsiteY4" fmla="*/ 85735 h 190500"/>
                    <a:gd name="connsiteX5" fmla="*/ 103613 w 152400"/>
                    <a:gd name="connsiteY5" fmla="*/ 57188 h 190500"/>
                    <a:gd name="connsiteX6" fmla="*/ 82182 w 152400"/>
                    <a:gd name="connsiteY6" fmla="*/ 23946 h 190500"/>
                    <a:gd name="connsiteX7" fmla="*/ 59303 w 152400"/>
                    <a:gd name="connsiteY7" fmla="*/ 61817 h 190500"/>
                    <a:gd name="connsiteX8" fmla="*/ 13221 w 152400"/>
                    <a:gd name="connsiteY8" fmla="*/ 61817 h 190500"/>
                    <a:gd name="connsiteX9" fmla="*/ 82505 w 152400"/>
                    <a:gd name="connsiteY9" fmla="*/ 7144 h 190500"/>
                    <a:gd name="connsiteX10" fmla="*/ 146856 w 152400"/>
                    <a:gd name="connsiteY10" fmla="*/ 66104 h 190500"/>
                    <a:gd name="connsiteX11" fmla="*/ 146856 w 152400"/>
                    <a:gd name="connsiteY11" fmla="*/ 181165 h 190500"/>
                    <a:gd name="connsiteX12" fmla="*/ 103613 w 152400"/>
                    <a:gd name="connsiteY12" fmla="*/ 181165 h 190500"/>
                    <a:gd name="connsiteX13" fmla="*/ 103613 w 152400"/>
                    <a:gd name="connsiteY13" fmla="*/ 158667 h 190500"/>
                    <a:gd name="connsiteX14" fmla="*/ 103603 w 152400"/>
                    <a:gd name="connsiteY14" fmla="*/ 102565 h 190500"/>
                    <a:gd name="connsiteX15" fmla="*/ 51788 w 152400"/>
                    <a:gd name="connsiteY15" fmla="*/ 136522 h 190500"/>
                    <a:gd name="connsiteX16" fmla="*/ 71466 w 152400"/>
                    <a:gd name="connsiteY16" fmla="*/ 160458 h 190500"/>
                    <a:gd name="connsiteX17" fmla="*/ 103603 w 152400"/>
                    <a:gd name="connsiteY17" fmla="*/ 115053 h 190500"/>
                    <a:gd name="connsiteX18" fmla="*/ 103603 w 152400"/>
                    <a:gd name="connsiteY18" fmla="*/ 102565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52400" h="190500">
                      <a:moveTo>
                        <a:pt x="103603" y="158667"/>
                      </a:moveTo>
                      <a:lnTo>
                        <a:pt x="102889" y="158667"/>
                      </a:lnTo>
                      <a:cubicBezTo>
                        <a:pt x="98222" y="166878"/>
                        <a:pt x="81458" y="185080"/>
                        <a:pt x="54655" y="185080"/>
                      </a:cubicBezTo>
                      <a:cubicBezTo>
                        <a:pt x="27851" y="185080"/>
                        <a:pt x="7144" y="167230"/>
                        <a:pt x="7144" y="142608"/>
                      </a:cubicBezTo>
                      <a:cubicBezTo>
                        <a:pt x="7144" y="90049"/>
                        <a:pt x="79305" y="86878"/>
                        <a:pt x="103613" y="85735"/>
                      </a:cubicBezTo>
                      <a:lnTo>
                        <a:pt x="103613" y="57188"/>
                      </a:lnTo>
                      <a:cubicBezTo>
                        <a:pt x="103613" y="32166"/>
                        <a:pt x="96126" y="23946"/>
                        <a:pt x="82182" y="23946"/>
                      </a:cubicBezTo>
                      <a:cubicBezTo>
                        <a:pt x="59665" y="23946"/>
                        <a:pt x="60017" y="50740"/>
                        <a:pt x="59303" y="61817"/>
                      </a:cubicBezTo>
                      <a:lnTo>
                        <a:pt x="13221" y="61817"/>
                      </a:lnTo>
                      <a:cubicBezTo>
                        <a:pt x="13221" y="26118"/>
                        <a:pt x="37147" y="7144"/>
                        <a:pt x="82505" y="7144"/>
                      </a:cubicBezTo>
                      <a:cubicBezTo>
                        <a:pt x="136150" y="7144"/>
                        <a:pt x="146856" y="32176"/>
                        <a:pt x="146856" y="66104"/>
                      </a:cubicBezTo>
                      <a:lnTo>
                        <a:pt x="146856" y="181165"/>
                      </a:lnTo>
                      <a:lnTo>
                        <a:pt x="103613" y="181165"/>
                      </a:lnTo>
                      <a:lnTo>
                        <a:pt x="103613" y="158667"/>
                      </a:lnTo>
                      <a:close/>
                      <a:moveTo>
                        <a:pt x="103603" y="102565"/>
                      </a:moveTo>
                      <a:cubicBezTo>
                        <a:pt x="88963" y="103984"/>
                        <a:pt x="51788" y="108652"/>
                        <a:pt x="51788" y="136522"/>
                      </a:cubicBezTo>
                      <a:cubicBezTo>
                        <a:pt x="51788" y="150819"/>
                        <a:pt x="58941" y="160458"/>
                        <a:pt x="71466" y="160458"/>
                      </a:cubicBezTo>
                      <a:cubicBezTo>
                        <a:pt x="91821" y="160458"/>
                        <a:pt x="103603" y="138989"/>
                        <a:pt x="103603" y="115053"/>
                      </a:cubicBezTo>
                      <a:lnTo>
                        <a:pt x="103603" y="102565"/>
                      </a:lnTo>
                      <a:close/>
                    </a:path>
                  </a:pathLst>
                </a:custGeom>
                <a:solidFill>
                  <a:schemeClr val="bg1"/>
                </a:solidFill>
                <a:ln w="9525" cap="flat">
                  <a:noFill/>
                  <a:prstDash val="solid"/>
                  <a:miter/>
                </a:ln>
              </p:spPr>
              <p:txBody>
                <a:bodyPr rtlCol="0" anchor="ctr"/>
                <a:lstStyle/>
                <a:p>
                  <a:endParaRPr lang="ja-JP" altLang="en-US"/>
                </a:p>
              </p:txBody>
            </p:sp>
            <p:sp>
              <p:nvSpPr>
                <p:cNvPr id="1072" name="フリーフォーム: 図形 24"/>
                <p:cNvSpPr/>
                <p:nvPr/>
              </p:nvSpPr>
              <p:spPr>
                <a:xfrm>
                  <a:off x="1108249" y="5565635"/>
                  <a:ext cx="152400" cy="180975"/>
                </a:xfrm>
                <a:custGeom>
                  <a:avLst/>
                  <a:gdLst>
                    <a:gd name="connsiteX0" fmla="*/ 7144 w 152400"/>
                    <a:gd name="connsiteY0" fmla="*/ 11116 h 180975"/>
                    <a:gd name="connsiteX1" fmla="*/ 50387 w 152400"/>
                    <a:gd name="connsiteY1" fmla="*/ 11116 h 180975"/>
                    <a:gd name="connsiteX2" fmla="*/ 50387 w 152400"/>
                    <a:gd name="connsiteY2" fmla="*/ 49330 h 180975"/>
                    <a:gd name="connsiteX3" fmla="*/ 51092 w 152400"/>
                    <a:gd name="connsiteY3" fmla="*/ 49330 h 180975"/>
                    <a:gd name="connsiteX4" fmla="*/ 106842 w 152400"/>
                    <a:gd name="connsiteY4" fmla="*/ 7144 h 180975"/>
                    <a:gd name="connsiteX5" fmla="*/ 149742 w 152400"/>
                    <a:gd name="connsiteY5" fmla="*/ 63951 h 180975"/>
                    <a:gd name="connsiteX6" fmla="*/ 149742 w 152400"/>
                    <a:gd name="connsiteY6" fmla="*/ 181175 h 180975"/>
                    <a:gd name="connsiteX7" fmla="*/ 106470 w 152400"/>
                    <a:gd name="connsiteY7" fmla="*/ 181175 h 180975"/>
                    <a:gd name="connsiteX8" fmla="*/ 106470 w 152400"/>
                    <a:gd name="connsiteY8" fmla="*/ 75047 h 180975"/>
                    <a:gd name="connsiteX9" fmla="*/ 87925 w 152400"/>
                    <a:gd name="connsiteY9" fmla="*/ 38214 h 180975"/>
                    <a:gd name="connsiteX10" fmla="*/ 50397 w 152400"/>
                    <a:gd name="connsiteY10" fmla="*/ 114376 h 180975"/>
                    <a:gd name="connsiteX11" fmla="*/ 50397 w 152400"/>
                    <a:gd name="connsiteY11" fmla="*/ 181175 h 180975"/>
                    <a:gd name="connsiteX12" fmla="*/ 7153 w 152400"/>
                    <a:gd name="connsiteY12" fmla="*/ 181175 h 180975"/>
                    <a:gd name="connsiteX13" fmla="*/ 7153 w 152400"/>
                    <a:gd name="connsiteY13"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80975">
                      <a:moveTo>
                        <a:pt x="7144" y="11116"/>
                      </a:moveTo>
                      <a:lnTo>
                        <a:pt x="50387" y="11116"/>
                      </a:lnTo>
                      <a:lnTo>
                        <a:pt x="50387" y="49330"/>
                      </a:lnTo>
                      <a:lnTo>
                        <a:pt x="51092" y="49330"/>
                      </a:lnTo>
                      <a:cubicBezTo>
                        <a:pt x="57893" y="35433"/>
                        <a:pt x="71847" y="7144"/>
                        <a:pt x="106842" y="7144"/>
                      </a:cubicBezTo>
                      <a:cubicBezTo>
                        <a:pt x="138655" y="7144"/>
                        <a:pt x="149742" y="27889"/>
                        <a:pt x="149742" y="63951"/>
                      </a:cubicBezTo>
                      <a:lnTo>
                        <a:pt x="149742" y="181175"/>
                      </a:lnTo>
                      <a:lnTo>
                        <a:pt x="106470" y="181175"/>
                      </a:lnTo>
                      <a:lnTo>
                        <a:pt x="106470" y="75047"/>
                      </a:lnTo>
                      <a:cubicBezTo>
                        <a:pt x="106470" y="53940"/>
                        <a:pt x="104708" y="38214"/>
                        <a:pt x="87925" y="38214"/>
                      </a:cubicBezTo>
                      <a:cubicBezTo>
                        <a:pt x="57560" y="38214"/>
                        <a:pt x="50397" y="87182"/>
                        <a:pt x="50397" y="114376"/>
                      </a:cubicBezTo>
                      <a:lnTo>
                        <a:pt x="50397" y="181175"/>
                      </a:lnTo>
                      <a:lnTo>
                        <a:pt x="7153" y="181175"/>
                      </a:lnTo>
                      <a:lnTo>
                        <a:pt x="7153" y="11116"/>
                      </a:lnTo>
                      <a:close/>
                    </a:path>
                  </a:pathLst>
                </a:custGeom>
                <a:solidFill>
                  <a:schemeClr val="bg1"/>
                </a:solidFill>
                <a:ln w="9525" cap="flat">
                  <a:noFill/>
                  <a:prstDash val="solid"/>
                  <a:miter/>
                </a:ln>
              </p:spPr>
              <p:txBody>
                <a:bodyPr rtlCol="0" anchor="ctr"/>
                <a:lstStyle/>
                <a:p>
                  <a:endParaRPr lang="ja-JP" altLang="en-US"/>
                </a:p>
              </p:txBody>
            </p:sp>
            <p:sp>
              <p:nvSpPr>
                <p:cNvPr id="1073" name="フリーフォーム: 図形 25"/>
                <p:cNvSpPr/>
                <p:nvPr/>
              </p:nvSpPr>
              <p:spPr>
                <a:xfrm>
                  <a:off x="1348364" y="5492921"/>
                  <a:ext cx="171450" cy="257175"/>
                </a:xfrm>
                <a:custGeom>
                  <a:avLst/>
                  <a:gdLst>
                    <a:gd name="connsiteX0" fmla="*/ 66475 w 171450"/>
                    <a:gd name="connsiteY0" fmla="*/ 35585 h 257175"/>
                    <a:gd name="connsiteX1" fmla="*/ 7144 w 171450"/>
                    <a:gd name="connsiteY1" fmla="*/ 35585 h 257175"/>
                    <a:gd name="connsiteX2" fmla="*/ 7144 w 171450"/>
                    <a:gd name="connsiteY2" fmla="*/ 7144 h 257175"/>
                    <a:gd name="connsiteX3" fmla="*/ 172603 w 171450"/>
                    <a:gd name="connsiteY3" fmla="*/ 7144 h 257175"/>
                    <a:gd name="connsiteX4" fmla="*/ 172603 w 171450"/>
                    <a:gd name="connsiteY4" fmla="*/ 35585 h 257175"/>
                    <a:gd name="connsiteX5" fmla="*/ 113271 w 171450"/>
                    <a:gd name="connsiteY5" fmla="*/ 35585 h 257175"/>
                    <a:gd name="connsiteX6" fmla="*/ 113271 w 171450"/>
                    <a:gd name="connsiteY6" fmla="*/ 253889 h 257175"/>
                    <a:gd name="connsiteX7" fmla="*/ 66465 w 171450"/>
                    <a:gd name="connsiteY7" fmla="*/ 253889 h 257175"/>
                    <a:gd name="connsiteX8" fmla="*/ 66465 w 171450"/>
                    <a:gd name="connsiteY8" fmla="*/ 35585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50" h="257175">
                      <a:moveTo>
                        <a:pt x="66475" y="35585"/>
                      </a:moveTo>
                      <a:lnTo>
                        <a:pt x="7144" y="35585"/>
                      </a:lnTo>
                      <a:lnTo>
                        <a:pt x="7144" y="7144"/>
                      </a:lnTo>
                      <a:lnTo>
                        <a:pt x="172603" y="7144"/>
                      </a:lnTo>
                      <a:lnTo>
                        <a:pt x="172603" y="35585"/>
                      </a:lnTo>
                      <a:lnTo>
                        <a:pt x="113271" y="35585"/>
                      </a:lnTo>
                      <a:lnTo>
                        <a:pt x="113271" y="253889"/>
                      </a:lnTo>
                      <a:lnTo>
                        <a:pt x="66465" y="253889"/>
                      </a:lnTo>
                      <a:lnTo>
                        <a:pt x="66465" y="35585"/>
                      </a:lnTo>
                      <a:close/>
                    </a:path>
                  </a:pathLst>
                </a:custGeom>
                <a:solidFill>
                  <a:schemeClr val="bg1"/>
                </a:solidFill>
                <a:ln w="9525" cap="flat">
                  <a:noFill/>
                  <a:prstDash val="solid"/>
                  <a:miter/>
                </a:ln>
              </p:spPr>
              <p:txBody>
                <a:bodyPr rtlCol="0" anchor="ctr"/>
                <a:lstStyle/>
                <a:p>
                  <a:endParaRPr lang="ja-JP" altLang="en-US"/>
                </a:p>
              </p:txBody>
            </p:sp>
            <p:sp>
              <p:nvSpPr>
                <p:cNvPr id="1074" name="フリーフォーム: 図形 26"/>
                <p:cNvSpPr/>
                <p:nvPr/>
              </p:nvSpPr>
              <p:spPr>
                <a:xfrm>
                  <a:off x="1517833" y="5565635"/>
                  <a:ext cx="161925" cy="190500"/>
                </a:xfrm>
                <a:custGeom>
                  <a:avLst/>
                  <a:gdLst>
                    <a:gd name="connsiteX0" fmla="*/ 7144 w 161925"/>
                    <a:gd name="connsiteY0" fmla="*/ 96155 h 190500"/>
                    <a:gd name="connsiteX1" fmla="*/ 85753 w 161925"/>
                    <a:gd name="connsiteY1" fmla="*/ 7144 h 190500"/>
                    <a:gd name="connsiteX2" fmla="*/ 164020 w 161925"/>
                    <a:gd name="connsiteY2" fmla="*/ 96155 h 190500"/>
                    <a:gd name="connsiteX3" fmla="*/ 85753 w 161925"/>
                    <a:gd name="connsiteY3" fmla="*/ 185090 h 190500"/>
                    <a:gd name="connsiteX4" fmla="*/ 7144 w 161925"/>
                    <a:gd name="connsiteY4" fmla="*/ 96155 h 190500"/>
                    <a:gd name="connsiteX5" fmla="*/ 85753 w 161925"/>
                    <a:gd name="connsiteY5" fmla="*/ 168326 h 190500"/>
                    <a:gd name="connsiteX6" fmla="*/ 117205 w 161925"/>
                    <a:gd name="connsiteY6" fmla="*/ 96155 h 190500"/>
                    <a:gd name="connsiteX7" fmla="*/ 85753 w 161925"/>
                    <a:gd name="connsiteY7" fmla="*/ 23955 h 190500"/>
                    <a:gd name="connsiteX8" fmla="*/ 53940 w 161925"/>
                    <a:gd name="connsiteY8" fmla="*/ 96155 h 190500"/>
                    <a:gd name="connsiteX9" fmla="*/ 85753 w 161925"/>
                    <a:gd name="connsiteY9" fmla="*/ 168326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1925" h="190500">
                      <a:moveTo>
                        <a:pt x="7144" y="96155"/>
                      </a:moveTo>
                      <a:cubicBezTo>
                        <a:pt x="7144" y="31451"/>
                        <a:pt x="37547" y="7144"/>
                        <a:pt x="85753" y="7144"/>
                      </a:cubicBezTo>
                      <a:cubicBezTo>
                        <a:pt x="133988" y="7144"/>
                        <a:pt x="164020" y="31451"/>
                        <a:pt x="164020" y="96155"/>
                      </a:cubicBezTo>
                      <a:cubicBezTo>
                        <a:pt x="164020" y="160810"/>
                        <a:pt x="133998" y="185090"/>
                        <a:pt x="85753" y="185090"/>
                      </a:cubicBezTo>
                      <a:cubicBezTo>
                        <a:pt x="37547" y="185090"/>
                        <a:pt x="7144" y="160810"/>
                        <a:pt x="7144" y="96155"/>
                      </a:cubicBezTo>
                      <a:close/>
                      <a:moveTo>
                        <a:pt x="85753" y="168326"/>
                      </a:moveTo>
                      <a:cubicBezTo>
                        <a:pt x="115424" y="168326"/>
                        <a:pt x="117205" y="133674"/>
                        <a:pt x="117205" y="96155"/>
                      </a:cubicBezTo>
                      <a:cubicBezTo>
                        <a:pt x="117205" y="58598"/>
                        <a:pt x="115424" y="23955"/>
                        <a:pt x="85753" y="23955"/>
                      </a:cubicBezTo>
                      <a:cubicBezTo>
                        <a:pt x="56454" y="23955"/>
                        <a:pt x="53940" y="58598"/>
                        <a:pt x="53940" y="96155"/>
                      </a:cubicBezTo>
                      <a:cubicBezTo>
                        <a:pt x="53940" y="133674"/>
                        <a:pt x="56445" y="168326"/>
                        <a:pt x="85753" y="168326"/>
                      </a:cubicBezTo>
                      <a:close/>
                    </a:path>
                  </a:pathLst>
                </a:custGeom>
                <a:solidFill>
                  <a:schemeClr val="bg1"/>
                </a:solidFill>
                <a:ln w="9525" cap="flat">
                  <a:noFill/>
                  <a:prstDash val="solid"/>
                  <a:miter/>
                </a:ln>
              </p:spPr>
              <p:txBody>
                <a:bodyPr rtlCol="0" anchor="ctr"/>
                <a:lstStyle/>
                <a:p>
                  <a:endParaRPr lang="ja-JP" altLang="en-US"/>
                </a:p>
              </p:txBody>
            </p:sp>
            <p:sp>
              <p:nvSpPr>
                <p:cNvPr id="1075" name="フリーフォーム: 図形 27"/>
                <p:cNvSpPr/>
                <p:nvPr/>
              </p:nvSpPr>
              <p:spPr>
                <a:xfrm>
                  <a:off x="1708276" y="5569606"/>
                  <a:ext cx="152400" cy="180975"/>
                </a:xfrm>
                <a:custGeom>
                  <a:avLst/>
                  <a:gdLst>
                    <a:gd name="connsiteX0" fmla="*/ 106509 w 152400"/>
                    <a:gd name="connsiteY0" fmla="*/ 138989 h 180975"/>
                    <a:gd name="connsiteX1" fmla="*/ 105775 w 152400"/>
                    <a:gd name="connsiteY1" fmla="*/ 138989 h 180975"/>
                    <a:gd name="connsiteX2" fmla="*/ 53607 w 152400"/>
                    <a:gd name="connsiteY2" fmla="*/ 181118 h 180975"/>
                    <a:gd name="connsiteX3" fmla="*/ 7144 w 152400"/>
                    <a:gd name="connsiteY3" fmla="*/ 124301 h 180975"/>
                    <a:gd name="connsiteX4" fmla="*/ 7144 w 152400"/>
                    <a:gd name="connsiteY4" fmla="*/ 7144 h 180975"/>
                    <a:gd name="connsiteX5" fmla="*/ 50406 w 152400"/>
                    <a:gd name="connsiteY5" fmla="*/ 7144 h 180975"/>
                    <a:gd name="connsiteX6" fmla="*/ 50406 w 152400"/>
                    <a:gd name="connsiteY6" fmla="*/ 113252 h 180975"/>
                    <a:gd name="connsiteX7" fmla="*/ 72180 w 152400"/>
                    <a:gd name="connsiteY7" fmla="*/ 150038 h 180975"/>
                    <a:gd name="connsiteX8" fmla="*/ 106509 w 152400"/>
                    <a:gd name="connsiteY8" fmla="*/ 73933 h 180975"/>
                    <a:gd name="connsiteX9" fmla="*/ 106509 w 152400"/>
                    <a:gd name="connsiteY9" fmla="*/ 7144 h 180975"/>
                    <a:gd name="connsiteX10" fmla="*/ 149733 w 152400"/>
                    <a:gd name="connsiteY10" fmla="*/ 7144 h 180975"/>
                    <a:gd name="connsiteX11" fmla="*/ 149733 w 152400"/>
                    <a:gd name="connsiteY11" fmla="*/ 177203 h 180975"/>
                    <a:gd name="connsiteX12" fmla="*/ 106509 w 152400"/>
                    <a:gd name="connsiteY12" fmla="*/ 177203 h 180975"/>
                    <a:gd name="connsiteX13" fmla="*/ 106509 w 152400"/>
                    <a:gd name="connsiteY13" fmla="*/ 138989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80975">
                      <a:moveTo>
                        <a:pt x="106509" y="138989"/>
                      </a:moveTo>
                      <a:lnTo>
                        <a:pt x="105775" y="138989"/>
                      </a:lnTo>
                      <a:cubicBezTo>
                        <a:pt x="99336" y="152876"/>
                        <a:pt x="86125" y="181118"/>
                        <a:pt x="53607" y="181118"/>
                      </a:cubicBezTo>
                      <a:cubicBezTo>
                        <a:pt x="20746" y="181118"/>
                        <a:pt x="7144" y="160420"/>
                        <a:pt x="7144" y="124301"/>
                      </a:cubicBezTo>
                      <a:lnTo>
                        <a:pt x="7144" y="7144"/>
                      </a:lnTo>
                      <a:lnTo>
                        <a:pt x="50406" y="7144"/>
                      </a:lnTo>
                      <a:lnTo>
                        <a:pt x="50406" y="113252"/>
                      </a:lnTo>
                      <a:cubicBezTo>
                        <a:pt x="50406" y="134340"/>
                        <a:pt x="56102" y="150038"/>
                        <a:pt x="72180" y="150038"/>
                      </a:cubicBezTo>
                      <a:cubicBezTo>
                        <a:pt x="100070" y="150038"/>
                        <a:pt x="106509" y="101060"/>
                        <a:pt x="106509" y="73933"/>
                      </a:cubicBezTo>
                      <a:lnTo>
                        <a:pt x="106509" y="7144"/>
                      </a:lnTo>
                      <a:lnTo>
                        <a:pt x="149733" y="7144"/>
                      </a:lnTo>
                      <a:lnTo>
                        <a:pt x="149733" y="177203"/>
                      </a:lnTo>
                      <a:lnTo>
                        <a:pt x="106509" y="177203"/>
                      </a:lnTo>
                      <a:lnTo>
                        <a:pt x="106509" y="138989"/>
                      </a:lnTo>
                      <a:close/>
                    </a:path>
                  </a:pathLst>
                </a:custGeom>
                <a:solidFill>
                  <a:schemeClr val="bg1"/>
                </a:solidFill>
                <a:ln w="9525" cap="flat">
                  <a:noFill/>
                  <a:prstDash val="solid"/>
                  <a:miter/>
                </a:ln>
              </p:spPr>
              <p:txBody>
                <a:bodyPr rtlCol="0" anchor="ctr"/>
                <a:lstStyle/>
                <a:p>
                  <a:endParaRPr lang="ja-JP" altLang="en-US"/>
                </a:p>
              </p:txBody>
            </p:sp>
            <p:sp>
              <p:nvSpPr>
                <p:cNvPr id="1076" name="フリーフォーム: 図形 28"/>
                <p:cNvSpPr/>
                <p:nvPr/>
              </p:nvSpPr>
              <p:spPr>
                <a:xfrm>
                  <a:off x="1898376" y="5565635"/>
                  <a:ext cx="114300" cy="180975"/>
                </a:xfrm>
                <a:custGeom>
                  <a:avLst/>
                  <a:gdLst>
                    <a:gd name="connsiteX0" fmla="*/ 7144 w 114300"/>
                    <a:gd name="connsiteY0" fmla="*/ 11116 h 180975"/>
                    <a:gd name="connsiteX1" fmla="*/ 50378 w 114300"/>
                    <a:gd name="connsiteY1" fmla="*/ 11116 h 180975"/>
                    <a:gd name="connsiteX2" fmla="*/ 50378 w 114300"/>
                    <a:gd name="connsiteY2" fmla="*/ 53654 h 180975"/>
                    <a:gd name="connsiteX3" fmla="*/ 51121 w 114300"/>
                    <a:gd name="connsiteY3" fmla="*/ 53654 h 180975"/>
                    <a:gd name="connsiteX4" fmla="*/ 108623 w 114300"/>
                    <a:gd name="connsiteY4" fmla="*/ 7144 h 180975"/>
                    <a:gd name="connsiteX5" fmla="*/ 108623 w 114300"/>
                    <a:gd name="connsiteY5" fmla="*/ 51854 h 180975"/>
                    <a:gd name="connsiteX6" fmla="*/ 50378 w 114300"/>
                    <a:gd name="connsiteY6" fmla="*/ 105032 h 180975"/>
                    <a:gd name="connsiteX7" fmla="*/ 50378 w 114300"/>
                    <a:gd name="connsiteY7" fmla="*/ 181166 h 180975"/>
                    <a:gd name="connsiteX8" fmla="*/ 7144 w 114300"/>
                    <a:gd name="connsiteY8" fmla="*/ 181166 h 180975"/>
                    <a:gd name="connsiteX9" fmla="*/ 7144 w 114300"/>
                    <a:gd name="connsiteY9"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300" h="180975">
                      <a:moveTo>
                        <a:pt x="7144" y="11116"/>
                      </a:moveTo>
                      <a:lnTo>
                        <a:pt x="50378" y="11116"/>
                      </a:lnTo>
                      <a:lnTo>
                        <a:pt x="50378" y="53654"/>
                      </a:lnTo>
                      <a:lnTo>
                        <a:pt x="51121" y="53654"/>
                      </a:lnTo>
                      <a:cubicBezTo>
                        <a:pt x="62912" y="31451"/>
                        <a:pt x="76457" y="9306"/>
                        <a:pt x="108623" y="7144"/>
                      </a:cubicBezTo>
                      <a:lnTo>
                        <a:pt x="108623" y="51854"/>
                      </a:lnTo>
                      <a:cubicBezTo>
                        <a:pt x="65427" y="51854"/>
                        <a:pt x="50378" y="67170"/>
                        <a:pt x="50378" y="105032"/>
                      </a:cubicBezTo>
                      <a:lnTo>
                        <a:pt x="50378" y="181166"/>
                      </a:lnTo>
                      <a:lnTo>
                        <a:pt x="7144" y="181166"/>
                      </a:lnTo>
                      <a:lnTo>
                        <a:pt x="7144" y="11116"/>
                      </a:lnTo>
                      <a:close/>
                    </a:path>
                  </a:pathLst>
                </a:custGeom>
                <a:solidFill>
                  <a:schemeClr val="bg1"/>
                </a:solidFill>
                <a:ln w="9525" cap="flat">
                  <a:noFill/>
                  <a:prstDash val="solid"/>
                  <a:miter/>
                </a:ln>
              </p:spPr>
              <p:txBody>
                <a:bodyPr rtlCol="0" anchor="ctr"/>
                <a:lstStyle/>
                <a:p>
                  <a:endParaRPr lang="ja-JP" altLang="en-US"/>
                </a:p>
              </p:txBody>
            </p:sp>
            <p:sp>
              <p:nvSpPr>
                <p:cNvPr id="1077" name="フリーフォーム: 図形 29"/>
                <p:cNvSpPr/>
                <p:nvPr/>
              </p:nvSpPr>
              <p:spPr>
                <a:xfrm>
                  <a:off x="2027763" y="5492911"/>
                  <a:ext cx="57150" cy="257175"/>
                </a:xfrm>
                <a:custGeom>
                  <a:avLst/>
                  <a:gdLst>
                    <a:gd name="connsiteX0" fmla="*/ 7144 w 57150"/>
                    <a:gd name="connsiteY0" fmla="*/ 7144 h 257175"/>
                    <a:gd name="connsiteX1" fmla="*/ 50378 w 57150"/>
                    <a:gd name="connsiteY1" fmla="*/ 7144 h 257175"/>
                    <a:gd name="connsiteX2" fmla="*/ 50378 w 57150"/>
                    <a:gd name="connsiteY2" fmla="*/ 46653 h 257175"/>
                    <a:gd name="connsiteX3" fmla="*/ 7144 w 57150"/>
                    <a:gd name="connsiteY3" fmla="*/ 46653 h 257175"/>
                    <a:gd name="connsiteX4" fmla="*/ 7144 w 57150"/>
                    <a:gd name="connsiteY4" fmla="*/ 7144 h 257175"/>
                    <a:gd name="connsiteX5" fmla="*/ 7144 w 57150"/>
                    <a:gd name="connsiteY5" fmla="*/ 83839 h 257175"/>
                    <a:gd name="connsiteX6" fmla="*/ 50378 w 57150"/>
                    <a:gd name="connsiteY6" fmla="*/ 83839 h 257175"/>
                    <a:gd name="connsiteX7" fmla="*/ 50378 w 57150"/>
                    <a:gd name="connsiteY7" fmla="*/ 253898 h 257175"/>
                    <a:gd name="connsiteX8" fmla="*/ 7144 w 57150"/>
                    <a:gd name="connsiteY8" fmla="*/ 253898 h 257175"/>
                    <a:gd name="connsiteX9" fmla="*/ 7144 w 57150"/>
                    <a:gd name="connsiteY9" fmla="*/ 83839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 h="257175">
                      <a:moveTo>
                        <a:pt x="7144" y="7144"/>
                      </a:moveTo>
                      <a:lnTo>
                        <a:pt x="50378" y="7144"/>
                      </a:lnTo>
                      <a:lnTo>
                        <a:pt x="50378" y="46653"/>
                      </a:lnTo>
                      <a:lnTo>
                        <a:pt x="7144" y="46653"/>
                      </a:lnTo>
                      <a:lnTo>
                        <a:pt x="7144" y="7144"/>
                      </a:lnTo>
                      <a:close/>
                      <a:moveTo>
                        <a:pt x="7144" y="83839"/>
                      </a:moveTo>
                      <a:lnTo>
                        <a:pt x="50378" y="83839"/>
                      </a:lnTo>
                      <a:lnTo>
                        <a:pt x="50378" y="253898"/>
                      </a:lnTo>
                      <a:lnTo>
                        <a:pt x="7144" y="253898"/>
                      </a:lnTo>
                      <a:lnTo>
                        <a:pt x="7144" y="83839"/>
                      </a:lnTo>
                      <a:close/>
                    </a:path>
                  </a:pathLst>
                </a:custGeom>
                <a:solidFill>
                  <a:schemeClr val="bg1"/>
                </a:solidFill>
                <a:ln w="9525" cap="flat">
                  <a:noFill/>
                  <a:prstDash val="solid"/>
                  <a:miter/>
                </a:ln>
              </p:spPr>
              <p:txBody>
                <a:bodyPr rtlCol="0" anchor="ctr"/>
                <a:lstStyle/>
                <a:p>
                  <a:endParaRPr lang="ja-JP" altLang="en-US"/>
                </a:p>
              </p:txBody>
            </p:sp>
            <p:sp>
              <p:nvSpPr>
                <p:cNvPr id="1078" name="フリーフォーム: 図形 30"/>
                <p:cNvSpPr/>
                <p:nvPr/>
              </p:nvSpPr>
              <p:spPr>
                <a:xfrm>
                  <a:off x="2104583" y="5565654"/>
                  <a:ext cx="123825" cy="190500"/>
                </a:xfrm>
                <a:custGeom>
                  <a:avLst/>
                  <a:gdLst>
                    <a:gd name="connsiteX0" fmla="*/ 107556 w 123825"/>
                    <a:gd name="connsiteY0" fmla="*/ 48968 h 190500"/>
                    <a:gd name="connsiteX1" fmla="*/ 66084 w 123825"/>
                    <a:gd name="connsiteY1" fmla="*/ 29299 h 190500"/>
                    <a:gd name="connsiteX2" fmla="*/ 45053 w 123825"/>
                    <a:gd name="connsiteY2" fmla="*/ 45348 h 190500"/>
                    <a:gd name="connsiteX3" fmla="*/ 93240 w 123825"/>
                    <a:gd name="connsiteY3" fmla="*/ 88249 h 190500"/>
                    <a:gd name="connsiteX4" fmla="*/ 118634 w 123825"/>
                    <a:gd name="connsiteY4" fmla="*/ 134026 h 190500"/>
                    <a:gd name="connsiteX5" fmla="*/ 53254 w 123825"/>
                    <a:gd name="connsiteY5" fmla="*/ 185090 h 190500"/>
                    <a:gd name="connsiteX6" fmla="*/ 8572 w 123825"/>
                    <a:gd name="connsiteY6" fmla="*/ 178298 h 190500"/>
                    <a:gd name="connsiteX7" fmla="*/ 8572 w 123825"/>
                    <a:gd name="connsiteY7" fmla="*/ 139694 h 190500"/>
                    <a:gd name="connsiteX8" fmla="*/ 53978 w 123825"/>
                    <a:gd name="connsiteY8" fmla="*/ 160468 h 190500"/>
                    <a:gd name="connsiteX9" fmla="*/ 79324 w 123825"/>
                    <a:gd name="connsiteY9" fmla="*/ 143313 h 190500"/>
                    <a:gd name="connsiteX10" fmla="*/ 30356 w 123825"/>
                    <a:gd name="connsiteY10" fmla="*/ 99346 h 190500"/>
                    <a:gd name="connsiteX11" fmla="*/ 7144 w 123825"/>
                    <a:gd name="connsiteY11" fmla="*/ 57531 h 190500"/>
                    <a:gd name="connsiteX12" fmla="*/ 67847 w 123825"/>
                    <a:gd name="connsiteY12" fmla="*/ 7144 h 190500"/>
                    <a:gd name="connsiteX13" fmla="*/ 107556 w 123825"/>
                    <a:gd name="connsiteY13" fmla="*/ 13611 h 190500"/>
                    <a:gd name="connsiteX14" fmla="*/ 107556 w 123825"/>
                    <a:gd name="connsiteY14" fmla="*/ 48968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3825" h="190500">
                      <a:moveTo>
                        <a:pt x="107556" y="48968"/>
                      </a:moveTo>
                      <a:cubicBezTo>
                        <a:pt x="97546" y="40396"/>
                        <a:pt x="83248" y="29299"/>
                        <a:pt x="66084" y="29299"/>
                      </a:cubicBezTo>
                      <a:cubicBezTo>
                        <a:pt x="57131" y="29299"/>
                        <a:pt x="45053" y="33547"/>
                        <a:pt x="45053" y="45348"/>
                      </a:cubicBezTo>
                      <a:cubicBezTo>
                        <a:pt x="45053" y="61817"/>
                        <a:pt x="76438" y="73981"/>
                        <a:pt x="93240" y="88249"/>
                      </a:cubicBezTo>
                      <a:cubicBezTo>
                        <a:pt x="111833" y="103679"/>
                        <a:pt x="118634" y="114367"/>
                        <a:pt x="118634" y="134026"/>
                      </a:cubicBezTo>
                      <a:cubicBezTo>
                        <a:pt x="118634" y="171174"/>
                        <a:pt x="88297" y="185090"/>
                        <a:pt x="53254" y="185090"/>
                      </a:cubicBezTo>
                      <a:cubicBezTo>
                        <a:pt x="32499" y="185090"/>
                        <a:pt x="16069" y="180451"/>
                        <a:pt x="8572" y="178298"/>
                      </a:cubicBezTo>
                      <a:lnTo>
                        <a:pt x="8572" y="139694"/>
                      </a:lnTo>
                      <a:cubicBezTo>
                        <a:pt x="16459" y="146504"/>
                        <a:pt x="33642" y="160468"/>
                        <a:pt x="53978" y="160468"/>
                      </a:cubicBezTo>
                      <a:cubicBezTo>
                        <a:pt x="69647" y="160468"/>
                        <a:pt x="79324" y="153686"/>
                        <a:pt x="79324" y="143313"/>
                      </a:cubicBezTo>
                      <a:cubicBezTo>
                        <a:pt x="79324" y="126168"/>
                        <a:pt x="47501" y="113614"/>
                        <a:pt x="30356" y="99346"/>
                      </a:cubicBezTo>
                      <a:cubicBezTo>
                        <a:pt x="11725" y="83591"/>
                        <a:pt x="7144" y="73990"/>
                        <a:pt x="7144" y="57531"/>
                      </a:cubicBezTo>
                      <a:cubicBezTo>
                        <a:pt x="7144" y="31804"/>
                        <a:pt x="24632" y="7144"/>
                        <a:pt x="67847" y="7144"/>
                      </a:cubicBezTo>
                      <a:cubicBezTo>
                        <a:pt x="86449" y="7144"/>
                        <a:pt x="101479" y="12173"/>
                        <a:pt x="107556" y="13611"/>
                      </a:cubicBezTo>
                      <a:lnTo>
                        <a:pt x="107556" y="48968"/>
                      </a:lnTo>
                      <a:close/>
                    </a:path>
                  </a:pathLst>
                </a:custGeom>
                <a:solidFill>
                  <a:schemeClr val="bg1"/>
                </a:solidFill>
                <a:ln w="9525" cap="flat">
                  <a:noFill/>
                  <a:prstDash val="solid"/>
                  <a:miter/>
                </a:ln>
              </p:spPr>
              <p:txBody>
                <a:bodyPr rtlCol="0" anchor="ctr"/>
                <a:lstStyle/>
                <a:p>
                  <a:endParaRPr lang="ja-JP" altLang="en-US"/>
                </a:p>
              </p:txBody>
            </p:sp>
            <p:sp>
              <p:nvSpPr>
                <p:cNvPr id="1079" name="フリーフォーム: 図形 31"/>
                <p:cNvSpPr/>
                <p:nvPr/>
              </p:nvSpPr>
              <p:spPr>
                <a:xfrm>
                  <a:off x="2245724" y="5565635"/>
                  <a:ext cx="238125" cy="180975"/>
                </a:xfrm>
                <a:custGeom>
                  <a:avLst/>
                  <a:gdLst>
                    <a:gd name="connsiteX0" fmla="*/ 7144 w 238125"/>
                    <a:gd name="connsiteY0" fmla="*/ 11116 h 180975"/>
                    <a:gd name="connsiteX1" fmla="*/ 50387 w 238125"/>
                    <a:gd name="connsiteY1" fmla="*/ 11116 h 180975"/>
                    <a:gd name="connsiteX2" fmla="*/ 50387 w 238125"/>
                    <a:gd name="connsiteY2" fmla="*/ 49330 h 180975"/>
                    <a:gd name="connsiteX3" fmla="*/ 51111 w 238125"/>
                    <a:gd name="connsiteY3" fmla="*/ 49330 h 180975"/>
                    <a:gd name="connsiteX4" fmla="*/ 99956 w 238125"/>
                    <a:gd name="connsiteY4" fmla="*/ 7144 h 180975"/>
                    <a:gd name="connsiteX5" fmla="*/ 142894 w 238125"/>
                    <a:gd name="connsiteY5" fmla="*/ 47501 h 180975"/>
                    <a:gd name="connsiteX6" fmla="*/ 143637 w 238125"/>
                    <a:gd name="connsiteY6" fmla="*/ 47501 h 180975"/>
                    <a:gd name="connsiteX7" fmla="*/ 192881 w 238125"/>
                    <a:gd name="connsiteY7" fmla="*/ 7144 h 180975"/>
                    <a:gd name="connsiteX8" fmla="*/ 236153 w 238125"/>
                    <a:gd name="connsiteY8" fmla="*/ 67523 h 180975"/>
                    <a:gd name="connsiteX9" fmla="*/ 236153 w 238125"/>
                    <a:gd name="connsiteY9" fmla="*/ 181175 h 180975"/>
                    <a:gd name="connsiteX10" fmla="*/ 192881 w 238125"/>
                    <a:gd name="connsiteY10" fmla="*/ 181175 h 180975"/>
                    <a:gd name="connsiteX11" fmla="*/ 192881 w 238125"/>
                    <a:gd name="connsiteY11" fmla="*/ 70771 h 180975"/>
                    <a:gd name="connsiteX12" fmla="*/ 174688 w 238125"/>
                    <a:gd name="connsiteY12" fmla="*/ 38214 h 180975"/>
                    <a:gd name="connsiteX13" fmla="*/ 143285 w 238125"/>
                    <a:gd name="connsiteY13" fmla="*/ 104699 h 180975"/>
                    <a:gd name="connsiteX14" fmla="*/ 143285 w 238125"/>
                    <a:gd name="connsiteY14" fmla="*/ 181166 h 180975"/>
                    <a:gd name="connsiteX15" fmla="*/ 99956 w 238125"/>
                    <a:gd name="connsiteY15" fmla="*/ 181166 h 180975"/>
                    <a:gd name="connsiteX16" fmla="*/ 99956 w 238125"/>
                    <a:gd name="connsiteY16" fmla="*/ 75038 h 180975"/>
                    <a:gd name="connsiteX17" fmla="*/ 81467 w 238125"/>
                    <a:gd name="connsiteY17" fmla="*/ 38205 h 180975"/>
                    <a:gd name="connsiteX18" fmla="*/ 50387 w 238125"/>
                    <a:gd name="connsiteY18" fmla="*/ 114367 h 180975"/>
                    <a:gd name="connsiteX19" fmla="*/ 50387 w 238125"/>
                    <a:gd name="connsiteY19" fmla="*/ 181166 h 180975"/>
                    <a:gd name="connsiteX20" fmla="*/ 7144 w 238125"/>
                    <a:gd name="connsiteY20" fmla="*/ 181166 h 180975"/>
                    <a:gd name="connsiteX21" fmla="*/ 7144 w 238125"/>
                    <a:gd name="connsiteY21"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8125" h="180975">
                      <a:moveTo>
                        <a:pt x="7144" y="11116"/>
                      </a:moveTo>
                      <a:lnTo>
                        <a:pt x="50387" y="11116"/>
                      </a:lnTo>
                      <a:lnTo>
                        <a:pt x="50387" y="49330"/>
                      </a:lnTo>
                      <a:lnTo>
                        <a:pt x="51111" y="49330"/>
                      </a:lnTo>
                      <a:cubicBezTo>
                        <a:pt x="55683" y="34300"/>
                        <a:pt x="69713" y="7144"/>
                        <a:pt x="99956" y="7144"/>
                      </a:cubicBezTo>
                      <a:cubicBezTo>
                        <a:pt x="131845" y="7144"/>
                        <a:pt x="140846" y="32518"/>
                        <a:pt x="142894" y="47501"/>
                      </a:cubicBezTo>
                      <a:lnTo>
                        <a:pt x="143637" y="47501"/>
                      </a:lnTo>
                      <a:cubicBezTo>
                        <a:pt x="150076" y="34290"/>
                        <a:pt x="160754" y="7144"/>
                        <a:pt x="192881" y="7144"/>
                      </a:cubicBezTo>
                      <a:cubicBezTo>
                        <a:pt x="229324" y="7144"/>
                        <a:pt x="236153" y="38576"/>
                        <a:pt x="236153" y="67523"/>
                      </a:cubicBezTo>
                      <a:lnTo>
                        <a:pt x="236153" y="181175"/>
                      </a:lnTo>
                      <a:lnTo>
                        <a:pt x="192881" y="181175"/>
                      </a:lnTo>
                      <a:lnTo>
                        <a:pt x="192881" y="70771"/>
                      </a:lnTo>
                      <a:cubicBezTo>
                        <a:pt x="192881" y="57921"/>
                        <a:pt x="190795" y="38214"/>
                        <a:pt x="174688" y="38214"/>
                      </a:cubicBezTo>
                      <a:cubicBezTo>
                        <a:pt x="145390" y="38214"/>
                        <a:pt x="143285" y="89354"/>
                        <a:pt x="143285" y="104699"/>
                      </a:cubicBezTo>
                      <a:lnTo>
                        <a:pt x="143285" y="181166"/>
                      </a:lnTo>
                      <a:lnTo>
                        <a:pt x="99956" y="181166"/>
                      </a:lnTo>
                      <a:lnTo>
                        <a:pt x="99956" y="75038"/>
                      </a:lnTo>
                      <a:cubicBezTo>
                        <a:pt x="99956" y="53931"/>
                        <a:pt x="98279" y="38205"/>
                        <a:pt x="81467" y="38205"/>
                      </a:cubicBezTo>
                      <a:cubicBezTo>
                        <a:pt x="50730" y="38205"/>
                        <a:pt x="50387" y="96812"/>
                        <a:pt x="50387" y="114367"/>
                      </a:cubicBezTo>
                      <a:lnTo>
                        <a:pt x="50387" y="181166"/>
                      </a:lnTo>
                      <a:lnTo>
                        <a:pt x="7144" y="181166"/>
                      </a:lnTo>
                      <a:lnTo>
                        <a:pt x="7144" y="11116"/>
                      </a:lnTo>
                      <a:close/>
                    </a:path>
                  </a:pathLst>
                </a:custGeom>
                <a:solidFill>
                  <a:schemeClr val="bg1"/>
                </a:solidFill>
                <a:ln w="9525" cap="flat">
                  <a:noFill/>
                  <a:prstDash val="solid"/>
                  <a:miter/>
                </a:ln>
              </p:spPr>
              <p:txBody>
                <a:bodyPr rtlCol="0" anchor="ctr"/>
                <a:lstStyle/>
                <a:p>
                  <a:endParaRPr lang="ja-JP" altLang="en-US"/>
                </a:p>
              </p:txBody>
            </p:sp>
            <p:sp>
              <p:nvSpPr>
                <p:cNvPr id="1080" name="フリーフォーム: 図形 32"/>
                <p:cNvSpPr/>
                <p:nvPr/>
              </p:nvSpPr>
              <p:spPr>
                <a:xfrm>
                  <a:off x="2571898" y="5492911"/>
                  <a:ext cx="228600" cy="257175"/>
                </a:xfrm>
                <a:custGeom>
                  <a:avLst/>
                  <a:gdLst>
                    <a:gd name="connsiteX0" fmla="*/ 92212 w 228600"/>
                    <a:gd name="connsiteY0" fmla="*/ 7144 h 257175"/>
                    <a:gd name="connsiteX1" fmla="*/ 140113 w 228600"/>
                    <a:gd name="connsiteY1" fmla="*/ 7144 h 257175"/>
                    <a:gd name="connsiteX2" fmla="*/ 225857 w 228600"/>
                    <a:gd name="connsiteY2" fmla="*/ 253889 h 257175"/>
                    <a:gd name="connsiteX3" fmla="*/ 176203 w 228600"/>
                    <a:gd name="connsiteY3" fmla="*/ 253889 h 257175"/>
                    <a:gd name="connsiteX4" fmla="*/ 154752 w 228600"/>
                    <a:gd name="connsiteY4" fmla="*/ 183842 h 257175"/>
                    <a:gd name="connsiteX5" fmla="*/ 70809 w 228600"/>
                    <a:gd name="connsiteY5" fmla="*/ 183842 h 257175"/>
                    <a:gd name="connsiteX6" fmla="*/ 48616 w 228600"/>
                    <a:gd name="connsiteY6" fmla="*/ 253889 h 257175"/>
                    <a:gd name="connsiteX7" fmla="*/ 7144 w 228600"/>
                    <a:gd name="connsiteY7" fmla="*/ 253889 h 257175"/>
                    <a:gd name="connsiteX8" fmla="*/ 92212 w 228600"/>
                    <a:gd name="connsiteY8" fmla="*/ 7144 h 257175"/>
                    <a:gd name="connsiteX9" fmla="*/ 79010 w 228600"/>
                    <a:gd name="connsiteY9" fmla="*/ 157734 h 257175"/>
                    <a:gd name="connsiteX10" fmla="*/ 146952 w 228600"/>
                    <a:gd name="connsiteY10" fmla="*/ 157734 h 257175"/>
                    <a:gd name="connsiteX11" fmla="*/ 113690 w 228600"/>
                    <a:gd name="connsiteY11" fmla="*/ 48816 h 257175"/>
                    <a:gd name="connsiteX12" fmla="*/ 112966 w 228600"/>
                    <a:gd name="connsiteY12" fmla="*/ 48816 h 257175"/>
                    <a:gd name="connsiteX13" fmla="*/ 79010 w 228600"/>
                    <a:gd name="connsiteY13" fmla="*/ 157734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28600" h="257175">
                      <a:moveTo>
                        <a:pt x="92212" y="7144"/>
                      </a:moveTo>
                      <a:lnTo>
                        <a:pt x="140113" y="7144"/>
                      </a:lnTo>
                      <a:lnTo>
                        <a:pt x="225857" y="253889"/>
                      </a:lnTo>
                      <a:lnTo>
                        <a:pt x="176203" y="253889"/>
                      </a:lnTo>
                      <a:lnTo>
                        <a:pt x="154752" y="183842"/>
                      </a:lnTo>
                      <a:lnTo>
                        <a:pt x="70809" y="183842"/>
                      </a:lnTo>
                      <a:lnTo>
                        <a:pt x="48616" y="253889"/>
                      </a:lnTo>
                      <a:lnTo>
                        <a:pt x="7144" y="253889"/>
                      </a:lnTo>
                      <a:lnTo>
                        <a:pt x="92212" y="7144"/>
                      </a:lnTo>
                      <a:close/>
                      <a:moveTo>
                        <a:pt x="79010" y="157734"/>
                      </a:moveTo>
                      <a:lnTo>
                        <a:pt x="146952" y="157734"/>
                      </a:lnTo>
                      <a:lnTo>
                        <a:pt x="113690" y="48816"/>
                      </a:lnTo>
                      <a:lnTo>
                        <a:pt x="112966" y="48816"/>
                      </a:lnTo>
                      <a:lnTo>
                        <a:pt x="79010" y="157734"/>
                      </a:lnTo>
                      <a:close/>
                    </a:path>
                  </a:pathLst>
                </a:custGeom>
                <a:solidFill>
                  <a:schemeClr val="bg1"/>
                </a:solidFill>
                <a:ln w="9525" cap="flat">
                  <a:noFill/>
                  <a:prstDash val="solid"/>
                  <a:miter/>
                </a:ln>
              </p:spPr>
              <p:txBody>
                <a:bodyPr rtlCol="0" anchor="ctr"/>
                <a:lstStyle/>
                <a:p>
                  <a:endParaRPr lang="ja-JP" altLang="en-US"/>
                </a:p>
              </p:txBody>
            </p:sp>
            <p:sp>
              <p:nvSpPr>
                <p:cNvPr id="1081" name="フリーフォーム: 図形 33"/>
                <p:cNvSpPr/>
                <p:nvPr/>
              </p:nvSpPr>
              <p:spPr>
                <a:xfrm>
                  <a:off x="2801365" y="5565625"/>
                  <a:ext cx="152400" cy="266700"/>
                </a:xfrm>
                <a:custGeom>
                  <a:avLst/>
                  <a:gdLst>
                    <a:gd name="connsiteX0" fmla="*/ 154381 w 152400"/>
                    <a:gd name="connsiteY0" fmla="*/ 186852 h 266700"/>
                    <a:gd name="connsiteX1" fmla="*/ 70409 w 152400"/>
                    <a:gd name="connsiteY1" fmla="*/ 261642 h 266700"/>
                    <a:gd name="connsiteX2" fmla="*/ 19698 w 152400"/>
                    <a:gd name="connsiteY2" fmla="*/ 254441 h 266700"/>
                    <a:gd name="connsiteX3" fmla="*/ 19698 w 152400"/>
                    <a:gd name="connsiteY3" fmla="*/ 214036 h 266700"/>
                    <a:gd name="connsiteX4" fmla="*/ 74314 w 152400"/>
                    <a:gd name="connsiteY4" fmla="*/ 237268 h 266700"/>
                    <a:gd name="connsiteX5" fmla="*/ 111109 w 152400"/>
                    <a:gd name="connsiteY5" fmla="*/ 181899 h 266700"/>
                    <a:gd name="connsiteX6" fmla="*/ 111109 w 152400"/>
                    <a:gd name="connsiteY6" fmla="*/ 156496 h 266700"/>
                    <a:gd name="connsiteX7" fmla="*/ 110442 w 152400"/>
                    <a:gd name="connsiteY7" fmla="*/ 156496 h 266700"/>
                    <a:gd name="connsiteX8" fmla="*/ 69723 w 152400"/>
                    <a:gd name="connsiteY8" fmla="*/ 181175 h 266700"/>
                    <a:gd name="connsiteX9" fmla="*/ 7144 w 152400"/>
                    <a:gd name="connsiteY9" fmla="*/ 92945 h 266700"/>
                    <a:gd name="connsiteX10" fmla="*/ 65408 w 152400"/>
                    <a:gd name="connsiteY10" fmla="*/ 7144 h 266700"/>
                    <a:gd name="connsiteX11" fmla="*/ 110452 w 152400"/>
                    <a:gd name="connsiteY11" fmla="*/ 38576 h 266700"/>
                    <a:gd name="connsiteX12" fmla="*/ 111119 w 152400"/>
                    <a:gd name="connsiteY12" fmla="*/ 38576 h 266700"/>
                    <a:gd name="connsiteX13" fmla="*/ 111119 w 152400"/>
                    <a:gd name="connsiteY13" fmla="*/ 11116 h 266700"/>
                    <a:gd name="connsiteX14" fmla="*/ 154391 w 152400"/>
                    <a:gd name="connsiteY14" fmla="*/ 11116 h 266700"/>
                    <a:gd name="connsiteX15" fmla="*/ 154391 w 152400"/>
                    <a:gd name="connsiteY15" fmla="*/ 186852 h 266700"/>
                    <a:gd name="connsiteX16" fmla="*/ 82905 w 152400"/>
                    <a:gd name="connsiteY16" fmla="*/ 156505 h 266700"/>
                    <a:gd name="connsiteX17" fmla="*/ 109004 w 152400"/>
                    <a:gd name="connsiteY17" fmla="*/ 96831 h 266700"/>
                    <a:gd name="connsiteX18" fmla="*/ 82572 w 152400"/>
                    <a:gd name="connsiteY18" fmla="*/ 33957 h 266700"/>
                    <a:gd name="connsiteX19" fmla="*/ 53940 w 152400"/>
                    <a:gd name="connsiteY19" fmla="*/ 95764 h 266700"/>
                    <a:gd name="connsiteX20" fmla="*/ 82905 w 152400"/>
                    <a:gd name="connsiteY20" fmla="*/ 156505 h 266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400" h="266700">
                      <a:moveTo>
                        <a:pt x="154381" y="186852"/>
                      </a:moveTo>
                      <a:cubicBezTo>
                        <a:pt x="154381" y="229134"/>
                        <a:pt x="137246" y="261642"/>
                        <a:pt x="70409" y="261642"/>
                      </a:cubicBezTo>
                      <a:cubicBezTo>
                        <a:pt x="45739" y="261642"/>
                        <a:pt x="30413" y="257289"/>
                        <a:pt x="19698" y="254441"/>
                      </a:cubicBezTo>
                      <a:lnTo>
                        <a:pt x="19698" y="214036"/>
                      </a:lnTo>
                      <a:cubicBezTo>
                        <a:pt x="28632" y="220828"/>
                        <a:pt x="51120" y="237268"/>
                        <a:pt x="74314" y="237268"/>
                      </a:cubicBezTo>
                      <a:cubicBezTo>
                        <a:pt x="107575" y="237268"/>
                        <a:pt x="111109" y="213360"/>
                        <a:pt x="111109" y="181899"/>
                      </a:cubicBezTo>
                      <a:lnTo>
                        <a:pt x="111109" y="156496"/>
                      </a:lnTo>
                      <a:lnTo>
                        <a:pt x="110442" y="156496"/>
                      </a:lnTo>
                      <a:cubicBezTo>
                        <a:pt x="104299" y="167631"/>
                        <a:pt x="96469" y="181175"/>
                        <a:pt x="69723" y="181175"/>
                      </a:cubicBezTo>
                      <a:cubicBezTo>
                        <a:pt x="23565" y="181175"/>
                        <a:pt x="7144" y="145094"/>
                        <a:pt x="7144" y="92945"/>
                      </a:cubicBezTo>
                      <a:cubicBezTo>
                        <a:pt x="7144" y="49663"/>
                        <a:pt x="21822" y="7144"/>
                        <a:pt x="65408" y="7144"/>
                      </a:cubicBezTo>
                      <a:cubicBezTo>
                        <a:pt x="92183" y="7144"/>
                        <a:pt x="103679" y="26460"/>
                        <a:pt x="110452" y="38576"/>
                      </a:cubicBezTo>
                      <a:lnTo>
                        <a:pt x="111119" y="38576"/>
                      </a:lnTo>
                      <a:lnTo>
                        <a:pt x="111119" y="11116"/>
                      </a:lnTo>
                      <a:lnTo>
                        <a:pt x="154391" y="11116"/>
                      </a:lnTo>
                      <a:lnTo>
                        <a:pt x="154391" y="186852"/>
                      </a:lnTo>
                      <a:close/>
                      <a:moveTo>
                        <a:pt x="82905" y="156505"/>
                      </a:moveTo>
                      <a:cubicBezTo>
                        <a:pt x="109004" y="156505"/>
                        <a:pt x="109004" y="119015"/>
                        <a:pt x="109004" y="96831"/>
                      </a:cubicBezTo>
                      <a:cubicBezTo>
                        <a:pt x="109004" y="71095"/>
                        <a:pt x="107870" y="33957"/>
                        <a:pt x="82572" y="33957"/>
                      </a:cubicBezTo>
                      <a:cubicBezTo>
                        <a:pt x="57140" y="33957"/>
                        <a:pt x="53940" y="70771"/>
                        <a:pt x="53940" y="95764"/>
                      </a:cubicBezTo>
                      <a:cubicBezTo>
                        <a:pt x="53940" y="119329"/>
                        <a:pt x="57140" y="156505"/>
                        <a:pt x="82905" y="156505"/>
                      </a:cubicBezTo>
                      <a:close/>
                    </a:path>
                  </a:pathLst>
                </a:custGeom>
                <a:solidFill>
                  <a:schemeClr val="bg1"/>
                </a:solidFill>
                <a:ln w="9525" cap="flat">
                  <a:noFill/>
                  <a:prstDash val="solid"/>
                  <a:miter/>
                </a:ln>
              </p:spPr>
              <p:txBody>
                <a:bodyPr rtlCol="0" anchor="ctr"/>
                <a:lstStyle/>
                <a:p>
                  <a:endParaRPr lang="ja-JP" altLang="en-US"/>
                </a:p>
              </p:txBody>
            </p:sp>
            <p:sp>
              <p:nvSpPr>
                <p:cNvPr id="1082" name="フリーフォーム: 図形 34"/>
                <p:cNvSpPr/>
                <p:nvPr/>
              </p:nvSpPr>
              <p:spPr>
                <a:xfrm>
                  <a:off x="2982530" y="5565625"/>
                  <a:ext cx="152400" cy="190500"/>
                </a:xfrm>
                <a:custGeom>
                  <a:avLst/>
                  <a:gdLst>
                    <a:gd name="connsiteX0" fmla="*/ 148685 w 152400"/>
                    <a:gd name="connsiteY0" fmla="*/ 173345 h 190500"/>
                    <a:gd name="connsiteX1" fmla="*/ 93659 w 152400"/>
                    <a:gd name="connsiteY1" fmla="*/ 185099 h 190500"/>
                    <a:gd name="connsiteX2" fmla="*/ 7144 w 152400"/>
                    <a:gd name="connsiteY2" fmla="*/ 88259 h 190500"/>
                    <a:gd name="connsiteX3" fmla="*/ 82887 w 152400"/>
                    <a:gd name="connsiteY3" fmla="*/ 7144 h 190500"/>
                    <a:gd name="connsiteX4" fmla="*/ 151847 w 152400"/>
                    <a:gd name="connsiteY4" fmla="*/ 71085 h 190500"/>
                    <a:gd name="connsiteX5" fmla="*/ 151847 w 152400"/>
                    <a:gd name="connsiteY5" fmla="*/ 77581 h 190500"/>
                    <a:gd name="connsiteX6" fmla="*/ 50387 w 152400"/>
                    <a:gd name="connsiteY6" fmla="*/ 77581 h 190500"/>
                    <a:gd name="connsiteX7" fmla="*/ 115462 w 152400"/>
                    <a:gd name="connsiteY7" fmla="*/ 162973 h 190500"/>
                    <a:gd name="connsiteX8" fmla="*/ 148685 w 152400"/>
                    <a:gd name="connsiteY8" fmla="*/ 155486 h 190500"/>
                    <a:gd name="connsiteX9" fmla="*/ 148685 w 152400"/>
                    <a:gd name="connsiteY9" fmla="*/ 173345 h 190500"/>
                    <a:gd name="connsiteX10" fmla="*/ 110128 w 152400"/>
                    <a:gd name="connsiteY10" fmla="*/ 59684 h 190500"/>
                    <a:gd name="connsiteX11" fmla="*/ 81534 w 152400"/>
                    <a:gd name="connsiteY11" fmla="*/ 23965 h 190500"/>
                    <a:gd name="connsiteX12" fmla="*/ 50387 w 152400"/>
                    <a:gd name="connsiteY12" fmla="*/ 59684 h 190500"/>
                    <a:gd name="connsiteX13" fmla="*/ 110128 w 152400"/>
                    <a:gd name="connsiteY13" fmla="*/ 59684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90500">
                      <a:moveTo>
                        <a:pt x="148685" y="173345"/>
                      </a:moveTo>
                      <a:cubicBezTo>
                        <a:pt x="129359" y="181527"/>
                        <a:pt x="118681" y="185099"/>
                        <a:pt x="93659" y="185099"/>
                      </a:cubicBezTo>
                      <a:cubicBezTo>
                        <a:pt x="48920" y="185099"/>
                        <a:pt x="7144" y="159420"/>
                        <a:pt x="7144" y="88259"/>
                      </a:cubicBezTo>
                      <a:cubicBezTo>
                        <a:pt x="7144" y="41424"/>
                        <a:pt x="26794" y="7144"/>
                        <a:pt x="82887" y="7144"/>
                      </a:cubicBezTo>
                      <a:cubicBezTo>
                        <a:pt x="130083" y="7144"/>
                        <a:pt x="151847" y="32176"/>
                        <a:pt x="151847" y="71085"/>
                      </a:cubicBezTo>
                      <a:lnTo>
                        <a:pt x="151847" y="77581"/>
                      </a:lnTo>
                      <a:lnTo>
                        <a:pt x="50387" y="77581"/>
                      </a:lnTo>
                      <a:cubicBezTo>
                        <a:pt x="50387" y="106499"/>
                        <a:pt x="66856" y="162973"/>
                        <a:pt x="115462" y="162973"/>
                      </a:cubicBezTo>
                      <a:cubicBezTo>
                        <a:pt x="126844" y="162973"/>
                        <a:pt x="138322" y="159420"/>
                        <a:pt x="148685" y="155486"/>
                      </a:cubicBezTo>
                      <a:lnTo>
                        <a:pt x="148685" y="173345"/>
                      </a:lnTo>
                      <a:close/>
                      <a:moveTo>
                        <a:pt x="110128" y="59684"/>
                      </a:moveTo>
                      <a:cubicBezTo>
                        <a:pt x="110128" y="47520"/>
                        <a:pt x="105070" y="23965"/>
                        <a:pt x="81534" y="23965"/>
                      </a:cubicBezTo>
                      <a:cubicBezTo>
                        <a:pt x="56512" y="23965"/>
                        <a:pt x="51473" y="51873"/>
                        <a:pt x="50387" y="59684"/>
                      </a:cubicBezTo>
                      <a:lnTo>
                        <a:pt x="110128" y="59684"/>
                      </a:lnTo>
                      <a:close/>
                    </a:path>
                  </a:pathLst>
                </a:custGeom>
                <a:solidFill>
                  <a:schemeClr val="bg1"/>
                </a:solidFill>
                <a:ln w="9525" cap="flat">
                  <a:noFill/>
                  <a:prstDash val="solid"/>
                  <a:miter/>
                </a:ln>
              </p:spPr>
              <p:txBody>
                <a:bodyPr rtlCol="0" anchor="ctr"/>
                <a:lstStyle/>
                <a:p>
                  <a:endParaRPr lang="ja-JP" altLang="en-US"/>
                </a:p>
              </p:txBody>
            </p:sp>
            <p:sp>
              <p:nvSpPr>
                <p:cNvPr id="1083" name="フリーフォーム: 図形 35"/>
                <p:cNvSpPr/>
                <p:nvPr/>
              </p:nvSpPr>
              <p:spPr>
                <a:xfrm>
                  <a:off x="3161905" y="5565635"/>
                  <a:ext cx="152400" cy="180975"/>
                </a:xfrm>
                <a:custGeom>
                  <a:avLst/>
                  <a:gdLst>
                    <a:gd name="connsiteX0" fmla="*/ 7153 w 152400"/>
                    <a:gd name="connsiteY0" fmla="*/ 11116 h 180975"/>
                    <a:gd name="connsiteX1" fmla="*/ 50444 w 152400"/>
                    <a:gd name="connsiteY1" fmla="*/ 11116 h 180975"/>
                    <a:gd name="connsiteX2" fmla="*/ 50444 w 152400"/>
                    <a:gd name="connsiteY2" fmla="*/ 49330 h 180975"/>
                    <a:gd name="connsiteX3" fmla="*/ 51054 w 152400"/>
                    <a:gd name="connsiteY3" fmla="*/ 49330 h 180975"/>
                    <a:gd name="connsiteX4" fmla="*/ 106880 w 152400"/>
                    <a:gd name="connsiteY4" fmla="*/ 7144 h 180975"/>
                    <a:gd name="connsiteX5" fmla="*/ 149742 w 152400"/>
                    <a:gd name="connsiteY5" fmla="*/ 63951 h 180975"/>
                    <a:gd name="connsiteX6" fmla="*/ 149742 w 152400"/>
                    <a:gd name="connsiteY6" fmla="*/ 181175 h 180975"/>
                    <a:gd name="connsiteX7" fmla="*/ 106490 w 152400"/>
                    <a:gd name="connsiteY7" fmla="*/ 181175 h 180975"/>
                    <a:gd name="connsiteX8" fmla="*/ 106490 w 152400"/>
                    <a:gd name="connsiteY8" fmla="*/ 75047 h 180975"/>
                    <a:gd name="connsiteX9" fmla="*/ 87887 w 152400"/>
                    <a:gd name="connsiteY9" fmla="*/ 38214 h 180975"/>
                    <a:gd name="connsiteX10" fmla="*/ 50435 w 152400"/>
                    <a:gd name="connsiteY10" fmla="*/ 114376 h 180975"/>
                    <a:gd name="connsiteX11" fmla="*/ 50435 w 152400"/>
                    <a:gd name="connsiteY11" fmla="*/ 181175 h 180975"/>
                    <a:gd name="connsiteX12" fmla="*/ 7144 w 152400"/>
                    <a:gd name="connsiteY12" fmla="*/ 181175 h 180975"/>
                    <a:gd name="connsiteX13" fmla="*/ 7144 w 152400"/>
                    <a:gd name="connsiteY13"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80975">
                      <a:moveTo>
                        <a:pt x="7153" y="11116"/>
                      </a:moveTo>
                      <a:lnTo>
                        <a:pt x="50444" y="11116"/>
                      </a:lnTo>
                      <a:lnTo>
                        <a:pt x="50444" y="49330"/>
                      </a:lnTo>
                      <a:lnTo>
                        <a:pt x="51054" y="49330"/>
                      </a:lnTo>
                      <a:cubicBezTo>
                        <a:pt x="57922" y="35433"/>
                        <a:pt x="71799" y="7144"/>
                        <a:pt x="106880" y="7144"/>
                      </a:cubicBezTo>
                      <a:cubicBezTo>
                        <a:pt x="138674" y="7144"/>
                        <a:pt x="149742" y="27889"/>
                        <a:pt x="149742" y="63951"/>
                      </a:cubicBezTo>
                      <a:lnTo>
                        <a:pt x="149742" y="181175"/>
                      </a:lnTo>
                      <a:lnTo>
                        <a:pt x="106490" y="181175"/>
                      </a:lnTo>
                      <a:lnTo>
                        <a:pt x="106490" y="75047"/>
                      </a:lnTo>
                      <a:cubicBezTo>
                        <a:pt x="106490" y="53940"/>
                        <a:pt x="104718" y="38214"/>
                        <a:pt x="87887" y="38214"/>
                      </a:cubicBezTo>
                      <a:cubicBezTo>
                        <a:pt x="57560" y="38214"/>
                        <a:pt x="50435" y="87182"/>
                        <a:pt x="50435" y="114376"/>
                      </a:cubicBezTo>
                      <a:lnTo>
                        <a:pt x="50435" y="181175"/>
                      </a:lnTo>
                      <a:lnTo>
                        <a:pt x="7144" y="181175"/>
                      </a:lnTo>
                      <a:lnTo>
                        <a:pt x="7144" y="11116"/>
                      </a:lnTo>
                      <a:close/>
                    </a:path>
                  </a:pathLst>
                </a:custGeom>
                <a:solidFill>
                  <a:schemeClr val="bg1"/>
                </a:solidFill>
                <a:ln w="9525" cap="flat">
                  <a:noFill/>
                  <a:prstDash val="solid"/>
                  <a:miter/>
                </a:ln>
              </p:spPr>
              <p:txBody>
                <a:bodyPr rtlCol="0" anchor="ctr"/>
                <a:lstStyle/>
                <a:p>
                  <a:endParaRPr lang="ja-JP" altLang="en-US"/>
                </a:p>
              </p:txBody>
            </p:sp>
            <p:sp>
              <p:nvSpPr>
                <p:cNvPr id="1084" name="フリーフォーム: 図形 36"/>
                <p:cNvSpPr/>
                <p:nvPr/>
              </p:nvSpPr>
              <p:spPr>
                <a:xfrm>
                  <a:off x="3339851" y="5565635"/>
                  <a:ext cx="152400" cy="190500"/>
                </a:xfrm>
                <a:custGeom>
                  <a:avLst/>
                  <a:gdLst>
                    <a:gd name="connsiteX0" fmla="*/ 148686 w 152400"/>
                    <a:gd name="connsiteY0" fmla="*/ 174765 h 190500"/>
                    <a:gd name="connsiteX1" fmla="*/ 95774 w 152400"/>
                    <a:gd name="connsiteY1" fmla="*/ 185090 h 190500"/>
                    <a:gd name="connsiteX2" fmla="*/ 7144 w 152400"/>
                    <a:gd name="connsiteY2" fmla="*/ 89354 h 190500"/>
                    <a:gd name="connsiteX3" fmla="*/ 83991 w 152400"/>
                    <a:gd name="connsiteY3" fmla="*/ 7144 h 190500"/>
                    <a:gd name="connsiteX4" fmla="*/ 149771 w 152400"/>
                    <a:gd name="connsiteY4" fmla="*/ 68637 h 190500"/>
                    <a:gd name="connsiteX5" fmla="*/ 103613 w 152400"/>
                    <a:gd name="connsiteY5" fmla="*/ 68637 h 190500"/>
                    <a:gd name="connsiteX6" fmla="*/ 82182 w 152400"/>
                    <a:gd name="connsiteY6" fmla="*/ 23955 h 190500"/>
                    <a:gd name="connsiteX7" fmla="*/ 53921 w 152400"/>
                    <a:gd name="connsiteY7" fmla="*/ 74705 h 190500"/>
                    <a:gd name="connsiteX8" fmla="*/ 115110 w 152400"/>
                    <a:gd name="connsiteY8" fmla="*/ 162973 h 190500"/>
                    <a:gd name="connsiteX9" fmla="*/ 148667 w 152400"/>
                    <a:gd name="connsiteY9" fmla="*/ 156496 h 190500"/>
                    <a:gd name="connsiteX10" fmla="*/ 148667 w 152400"/>
                    <a:gd name="connsiteY10" fmla="*/ 174765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2400" h="190500">
                      <a:moveTo>
                        <a:pt x="148686" y="174765"/>
                      </a:moveTo>
                      <a:cubicBezTo>
                        <a:pt x="131179" y="181175"/>
                        <a:pt x="117596" y="185090"/>
                        <a:pt x="95774" y="185090"/>
                      </a:cubicBezTo>
                      <a:cubicBezTo>
                        <a:pt x="46063" y="185090"/>
                        <a:pt x="7144" y="157572"/>
                        <a:pt x="7144" y="89354"/>
                      </a:cubicBezTo>
                      <a:cubicBezTo>
                        <a:pt x="7144" y="40405"/>
                        <a:pt x="30785" y="7144"/>
                        <a:pt x="83991" y="7144"/>
                      </a:cubicBezTo>
                      <a:cubicBezTo>
                        <a:pt x="134351" y="7144"/>
                        <a:pt x="149771" y="30004"/>
                        <a:pt x="149771" y="68637"/>
                      </a:cubicBezTo>
                      <a:lnTo>
                        <a:pt x="103613" y="68637"/>
                      </a:lnTo>
                      <a:cubicBezTo>
                        <a:pt x="103613" y="38576"/>
                        <a:pt x="100784" y="23955"/>
                        <a:pt x="82182" y="23955"/>
                      </a:cubicBezTo>
                      <a:cubicBezTo>
                        <a:pt x="62551" y="23955"/>
                        <a:pt x="53921" y="50349"/>
                        <a:pt x="53921" y="74705"/>
                      </a:cubicBezTo>
                      <a:cubicBezTo>
                        <a:pt x="53921" y="119005"/>
                        <a:pt x="76115" y="162973"/>
                        <a:pt x="115110" y="162973"/>
                      </a:cubicBezTo>
                      <a:cubicBezTo>
                        <a:pt x="128264" y="162973"/>
                        <a:pt x="138256" y="160096"/>
                        <a:pt x="148667" y="156496"/>
                      </a:cubicBezTo>
                      <a:lnTo>
                        <a:pt x="148667" y="174765"/>
                      </a:lnTo>
                      <a:close/>
                    </a:path>
                  </a:pathLst>
                </a:custGeom>
                <a:solidFill>
                  <a:schemeClr val="bg1"/>
                </a:solidFill>
                <a:ln w="9525" cap="flat">
                  <a:noFill/>
                  <a:prstDash val="solid"/>
                  <a:miter/>
                </a:ln>
              </p:spPr>
              <p:txBody>
                <a:bodyPr rtlCol="0" anchor="ctr"/>
                <a:lstStyle/>
                <a:p>
                  <a:endParaRPr lang="ja-JP" altLang="en-US"/>
                </a:p>
              </p:txBody>
            </p:sp>
            <p:sp>
              <p:nvSpPr>
                <p:cNvPr id="1085" name="フリーフォーム: 図形 37"/>
                <p:cNvSpPr/>
                <p:nvPr/>
              </p:nvSpPr>
              <p:spPr>
                <a:xfrm>
                  <a:off x="3499938" y="5569606"/>
                  <a:ext cx="171450" cy="257175"/>
                </a:xfrm>
                <a:custGeom>
                  <a:avLst/>
                  <a:gdLst>
                    <a:gd name="connsiteX0" fmla="*/ 70809 w 171450"/>
                    <a:gd name="connsiteY0" fmla="*/ 179727 h 257175"/>
                    <a:gd name="connsiteX1" fmla="*/ 7144 w 171450"/>
                    <a:gd name="connsiteY1" fmla="*/ 7144 h 257175"/>
                    <a:gd name="connsiteX2" fmla="*/ 51454 w 171450"/>
                    <a:gd name="connsiteY2" fmla="*/ 7144 h 257175"/>
                    <a:gd name="connsiteX3" fmla="*/ 90097 w 171450"/>
                    <a:gd name="connsiteY3" fmla="*/ 123225 h 257175"/>
                    <a:gd name="connsiteX4" fmla="*/ 90726 w 171450"/>
                    <a:gd name="connsiteY4" fmla="*/ 123225 h 257175"/>
                    <a:gd name="connsiteX5" fmla="*/ 130445 w 171450"/>
                    <a:gd name="connsiteY5" fmla="*/ 7144 h 257175"/>
                    <a:gd name="connsiteX6" fmla="*/ 165497 w 171450"/>
                    <a:gd name="connsiteY6" fmla="*/ 7144 h 257175"/>
                    <a:gd name="connsiteX7" fmla="*/ 80363 w 171450"/>
                    <a:gd name="connsiteY7" fmla="*/ 253689 h 257175"/>
                    <a:gd name="connsiteX8" fmla="*/ 45387 w 171450"/>
                    <a:gd name="connsiteY8" fmla="*/ 253689 h 257175"/>
                    <a:gd name="connsiteX9" fmla="*/ 70809 w 171450"/>
                    <a:gd name="connsiteY9" fmla="*/ 179727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1450" h="257175">
                      <a:moveTo>
                        <a:pt x="70809" y="179727"/>
                      </a:moveTo>
                      <a:lnTo>
                        <a:pt x="7144" y="7144"/>
                      </a:lnTo>
                      <a:lnTo>
                        <a:pt x="51454" y="7144"/>
                      </a:lnTo>
                      <a:lnTo>
                        <a:pt x="90097" y="123225"/>
                      </a:lnTo>
                      <a:lnTo>
                        <a:pt x="90726" y="123225"/>
                      </a:lnTo>
                      <a:lnTo>
                        <a:pt x="130445" y="7144"/>
                      </a:lnTo>
                      <a:lnTo>
                        <a:pt x="165497" y="7144"/>
                      </a:lnTo>
                      <a:lnTo>
                        <a:pt x="80363" y="253689"/>
                      </a:lnTo>
                      <a:lnTo>
                        <a:pt x="45387" y="253689"/>
                      </a:lnTo>
                      <a:lnTo>
                        <a:pt x="70809" y="179727"/>
                      </a:lnTo>
                      <a:close/>
                    </a:path>
                  </a:pathLst>
                </a:custGeom>
                <a:solidFill>
                  <a:schemeClr val="bg1"/>
                </a:solidFill>
                <a:ln w="9525" cap="flat">
                  <a:noFill/>
                  <a:prstDash val="solid"/>
                  <a:miter/>
                </a:ln>
              </p:spPr>
              <p:txBody>
                <a:bodyPr rtlCol="0" anchor="ctr"/>
                <a:lstStyle/>
                <a:p>
                  <a:endParaRPr lang="ja-JP" altLang="en-US"/>
                </a:p>
              </p:txBody>
            </p:sp>
          </p:grpSp>
          <p:grpSp>
            <p:nvGrpSpPr>
              <p:cNvPr id="1086" name="グループ化 111"/>
              <p:cNvGrpSpPr>
                <a:grpSpLocks noChangeAspect="1"/>
              </p:cNvGrpSpPr>
              <p:nvPr userDrawn="1"/>
            </p:nvGrpSpPr>
            <p:grpSpPr>
              <a:xfrm>
                <a:off x="2534400" y="6660000"/>
                <a:ext cx="3564000" cy="150760"/>
                <a:chOff x="427811" y="5856214"/>
                <a:chExt cx="3229242" cy="136598"/>
              </a:xfrm>
            </p:grpSpPr>
            <p:sp>
              <p:nvSpPr>
                <p:cNvPr id="1087" name="フリーフォーム: 図形 38"/>
                <p:cNvSpPr/>
                <p:nvPr/>
              </p:nvSpPr>
              <p:spPr>
                <a:xfrm>
                  <a:off x="427811" y="5857776"/>
                  <a:ext cx="104775" cy="104775"/>
                </a:xfrm>
                <a:custGeom>
                  <a:avLst/>
                  <a:gdLst>
                    <a:gd name="connsiteX0" fmla="*/ 7144 w 104775"/>
                    <a:gd name="connsiteY0" fmla="*/ 7144 h 104775"/>
                    <a:gd name="connsiteX1" fmla="*/ 27946 w 104775"/>
                    <a:gd name="connsiteY1" fmla="*/ 7144 h 104775"/>
                    <a:gd name="connsiteX2" fmla="*/ 54959 w 104775"/>
                    <a:gd name="connsiteY2" fmla="*/ 86487 h 104775"/>
                    <a:gd name="connsiteX3" fmla="*/ 55236 w 104775"/>
                    <a:gd name="connsiteY3" fmla="*/ 86487 h 104775"/>
                    <a:gd name="connsiteX4" fmla="*/ 82401 w 104775"/>
                    <a:gd name="connsiteY4" fmla="*/ 7144 h 104775"/>
                    <a:gd name="connsiteX5" fmla="*/ 102480 w 104775"/>
                    <a:gd name="connsiteY5" fmla="*/ 7144 h 104775"/>
                    <a:gd name="connsiteX6" fmla="*/ 102480 w 104775"/>
                    <a:gd name="connsiteY6" fmla="*/ 104737 h 104775"/>
                    <a:gd name="connsiteX7" fmla="*/ 88478 w 104775"/>
                    <a:gd name="connsiteY7" fmla="*/ 104737 h 104775"/>
                    <a:gd name="connsiteX8" fmla="*/ 88478 w 104775"/>
                    <a:gd name="connsiteY8" fmla="*/ 20421 h 104775"/>
                    <a:gd name="connsiteX9" fmla="*/ 88192 w 104775"/>
                    <a:gd name="connsiteY9" fmla="*/ 20421 h 104775"/>
                    <a:gd name="connsiteX10" fmla="*/ 59627 w 104775"/>
                    <a:gd name="connsiteY10" fmla="*/ 104737 h 104775"/>
                    <a:gd name="connsiteX11" fmla="*/ 47730 w 104775"/>
                    <a:gd name="connsiteY11" fmla="*/ 104737 h 104775"/>
                    <a:gd name="connsiteX12" fmla="*/ 19164 w 104775"/>
                    <a:gd name="connsiteY12" fmla="*/ 20421 h 104775"/>
                    <a:gd name="connsiteX13" fmla="*/ 18879 w 104775"/>
                    <a:gd name="connsiteY13" fmla="*/ 20421 h 104775"/>
                    <a:gd name="connsiteX14" fmla="*/ 18879 w 104775"/>
                    <a:gd name="connsiteY14" fmla="*/ 104737 h 104775"/>
                    <a:gd name="connsiteX15" fmla="*/ 7144 w 104775"/>
                    <a:gd name="connsiteY15" fmla="*/ 104737 h 104775"/>
                    <a:gd name="connsiteX16" fmla="*/ 7144 w 104775"/>
                    <a:gd name="connsiteY16" fmla="*/ 7144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4775" h="104775">
                      <a:moveTo>
                        <a:pt x="7144" y="7144"/>
                      </a:moveTo>
                      <a:lnTo>
                        <a:pt x="27946" y="7144"/>
                      </a:lnTo>
                      <a:lnTo>
                        <a:pt x="54959" y="86487"/>
                      </a:lnTo>
                      <a:lnTo>
                        <a:pt x="55236" y="86487"/>
                      </a:lnTo>
                      <a:lnTo>
                        <a:pt x="82401" y="7144"/>
                      </a:lnTo>
                      <a:lnTo>
                        <a:pt x="102480" y="7144"/>
                      </a:lnTo>
                      <a:lnTo>
                        <a:pt x="102480" y="104737"/>
                      </a:lnTo>
                      <a:lnTo>
                        <a:pt x="88478" y="104737"/>
                      </a:lnTo>
                      <a:lnTo>
                        <a:pt x="88478" y="20421"/>
                      </a:lnTo>
                      <a:lnTo>
                        <a:pt x="88192" y="20421"/>
                      </a:lnTo>
                      <a:lnTo>
                        <a:pt x="59627" y="104737"/>
                      </a:lnTo>
                      <a:lnTo>
                        <a:pt x="47730" y="104737"/>
                      </a:lnTo>
                      <a:lnTo>
                        <a:pt x="19164" y="20421"/>
                      </a:lnTo>
                      <a:lnTo>
                        <a:pt x="18879" y="20421"/>
                      </a:lnTo>
                      <a:lnTo>
                        <a:pt x="18879" y="104737"/>
                      </a:lnTo>
                      <a:lnTo>
                        <a:pt x="7144" y="104737"/>
                      </a:lnTo>
                      <a:lnTo>
                        <a:pt x="7144" y="7144"/>
                      </a:lnTo>
                      <a:close/>
                    </a:path>
                  </a:pathLst>
                </a:custGeom>
                <a:solidFill>
                  <a:schemeClr val="bg1"/>
                </a:solidFill>
                <a:ln w="9525" cap="flat">
                  <a:noFill/>
                  <a:prstDash val="solid"/>
                  <a:miter/>
                </a:ln>
              </p:spPr>
              <p:txBody>
                <a:bodyPr rtlCol="0" anchor="ctr"/>
                <a:lstStyle/>
                <a:p>
                  <a:endParaRPr lang="ja-JP" altLang="en-US"/>
                </a:p>
              </p:txBody>
            </p:sp>
            <p:sp>
              <p:nvSpPr>
                <p:cNvPr id="1088" name="フリーフォーム: 図形 39"/>
                <p:cNvSpPr/>
                <p:nvPr/>
              </p:nvSpPr>
              <p:spPr>
                <a:xfrm>
                  <a:off x="545073" y="5857776"/>
                  <a:ext cx="28575" cy="104775"/>
                </a:xfrm>
                <a:custGeom>
                  <a:avLst/>
                  <a:gdLst>
                    <a:gd name="connsiteX0" fmla="*/ 7144 w 28575"/>
                    <a:gd name="connsiteY0" fmla="*/ 7144 h 104775"/>
                    <a:gd name="connsiteX1" fmla="*/ 22565 w 28575"/>
                    <a:gd name="connsiteY1" fmla="*/ 7144 h 104775"/>
                    <a:gd name="connsiteX2" fmla="*/ 22565 w 28575"/>
                    <a:gd name="connsiteY2" fmla="*/ 21279 h 104775"/>
                    <a:gd name="connsiteX3" fmla="*/ 7144 w 28575"/>
                    <a:gd name="connsiteY3" fmla="*/ 21279 h 104775"/>
                    <a:gd name="connsiteX4" fmla="*/ 7144 w 28575"/>
                    <a:gd name="connsiteY4" fmla="*/ 7144 h 104775"/>
                    <a:gd name="connsiteX5" fmla="*/ 7706 w 28575"/>
                    <a:gd name="connsiteY5" fmla="*/ 37405 h 104775"/>
                    <a:gd name="connsiteX6" fmla="*/ 21993 w 28575"/>
                    <a:gd name="connsiteY6" fmla="*/ 37405 h 104775"/>
                    <a:gd name="connsiteX7" fmla="*/ 21993 w 28575"/>
                    <a:gd name="connsiteY7" fmla="*/ 104727 h 104775"/>
                    <a:gd name="connsiteX8" fmla="*/ 7706 w 28575"/>
                    <a:gd name="connsiteY8" fmla="*/ 104727 h 104775"/>
                    <a:gd name="connsiteX9" fmla="*/ 7706 w 28575"/>
                    <a:gd name="connsiteY9" fmla="*/ 37405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575" h="104775">
                      <a:moveTo>
                        <a:pt x="7144" y="7144"/>
                      </a:moveTo>
                      <a:lnTo>
                        <a:pt x="22565" y="7144"/>
                      </a:lnTo>
                      <a:lnTo>
                        <a:pt x="22565" y="21279"/>
                      </a:lnTo>
                      <a:lnTo>
                        <a:pt x="7144" y="21279"/>
                      </a:lnTo>
                      <a:lnTo>
                        <a:pt x="7144" y="7144"/>
                      </a:lnTo>
                      <a:close/>
                      <a:moveTo>
                        <a:pt x="7706" y="37405"/>
                      </a:moveTo>
                      <a:lnTo>
                        <a:pt x="21993" y="37405"/>
                      </a:lnTo>
                      <a:lnTo>
                        <a:pt x="21993" y="104727"/>
                      </a:lnTo>
                      <a:lnTo>
                        <a:pt x="7706" y="104727"/>
                      </a:lnTo>
                      <a:lnTo>
                        <a:pt x="7706" y="37405"/>
                      </a:lnTo>
                      <a:close/>
                    </a:path>
                  </a:pathLst>
                </a:custGeom>
                <a:solidFill>
                  <a:schemeClr val="bg1"/>
                </a:solidFill>
                <a:ln w="9525" cap="flat">
                  <a:noFill/>
                  <a:prstDash val="solid"/>
                  <a:miter/>
                </a:ln>
              </p:spPr>
              <p:txBody>
                <a:bodyPr rtlCol="0" anchor="ctr"/>
                <a:lstStyle/>
                <a:p>
                  <a:endParaRPr lang="ja-JP" altLang="en-US"/>
                </a:p>
              </p:txBody>
            </p:sp>
            <p:sp>
              <p:nvSpPr>
                <p:cNvPr id="1089" name="フリーフォーム: 図形 40"/>
                <p:cNvSpPr/>
                <p:nvPr/>
              </p:nvSpPr>
              <p:spPr>
                <a:xfrm>
                  <a:off x="581697"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0 w 66675"/>
                    <a:gd name="connsiteY4" fmla="*/ 7144 h 76200"/>
                    <a:gd name="connsiteX5" fmla="*/ 62303 w 66675"/>
                    <a:gd name="connsiteY5" fmla="*/ 26803 h 76200"/>
                    <a:gd name="connsiteX6" fmla="*/ 62303 w 66675"/>
                    <a:gd name="connsiteY6" fmla="*/ 76029 h 76200"/>
                    <a:gd name="connsiteX7" fmla="*/ 48016 w 66675"/>
                    <a:gd name="connsiteY7" fmla="*/ 76029 h 76200"/>
                    <a:gd name="connsiteX8" fmla="*/ 48016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74" y="19736"/>
                        <a:pt x="30490" y="7144"/>
                        <a:pt x="45330" y="7144"/>
                      </a:cubicBezTo>
                      <a:cubicBezTo>
                        <a:pt x="57217" y="7144"/>
                        <a:pt x="62303" y="17040"/>
                        <a:pt x="62303" y="26803"/>
                      </a:cubicBezTo>
                      <a:lnTo>
                        <a:pt x="62303" y="76029"/>
                      </a:lnTo>
                      <a:lnTo>
                        <a:pt x="48016" y="76029"/>
                      </a:lnTo>
                      <a:lnTo>
                        <a:pt x="48016" y="33871"/>
                      </a:lnTo>
                      <a:cubicBezTo>
                        <a:pt x="48016" y="25384"/>
                        <a:pt x="46739" y="17745"/>
                        <a:pt x="39529" y="17745"/>
                      </a:cubicBezTo>
                      <a:cubicBezTo>
                        <a:pt x="25384" y="17745"/>
                        <a:pt x="21431" y="39805"/>
                        <a:pt x="21431" y="48158"/>
                      </a:cubicBezTo>
                      <a:lnTo>
                        <a:pt x="21431" y="76029"/>
                      </a:lnTo>
                      <a:lnTo>
                        <a:pt x="7144" y="76029"/>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090" name="フリーフォーム: 図形 41"/>
                <p:cNvSpPr/>
                <p:nvPr/>
              </p:nvSpPr>
              <p:spPr>
                <a:xfrm>
                  <a:off x="657945" y="5857776"/>
                  <a:ext cx="28575" cy="104775"/>
                </a:xfrm>
                <a:custGeom>
                  <a:avLst/>
                  <a:gdLst>
                    <a:gd name="connsiteX0" fmla="*/ 7144 w 28575"/>
                    <a:gd name="connsiteY0" fmla="*/ 7144 h 104775"/>
                    <a:gd name="connsiteX1" fmla="*/ 22555 w 28575"/>
                    <a:gd name="connsiteY1" fmla="*/ 7144 h 104775"/>
                    <a:gd name="connsiteX2" fmla="*/ 22555 w 28575"/>
                    <a:gd name="connsiteY2" fmla="*/ 21279 h 104775"/>
                    <a:gd name="connsiteX3" fmla="*/ 7144 w 28575"/>
                    <a:gd name="connsiteY3" fmla="*/ 21279 h 104775"/>
                    <a:gd name="connsiteX4" fmla="*/ 7144 w 28575"/>
                    <a:gd name="connsiteY4" fmla="*/ 7144 h 104775"/>
                    <a:gd name="connsiteX5" fmla="*/ 7715 w 28575"/>
                    <a:gd name="connsiteY5" fmla="*/ 37405 h 104775"/>
                    <a:gd name="connsiteX6" fmla="*/ 22003 w 28575"/>
                    <a:gd name="connsiteY6" fmla="*/ 37405 h 104775"/>
                    <a:gd name="connsiteX7" fmla="*/ 22003 w 28575"/>
                    <a:gd name="connsiteY7" fmla="*/ 104727 h 104775"/>
                    <a:gd name="connsiteX8" fmla="*/ 7715 w 28575"/>
                    <a:gd name="connsiteY8" fmla="*/ 104727 h 104775"/>
                    <a:gd name="connsiteX9" fmla="*/ 7715 w 28575"/>
                    <a:gd name="connsiteY9" fmla="*/ 37405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575" h="104775">
                      <a:moveTo>
                        <a:pt x="7144" y="7144"/>
                      </a:moveTo>
                      <a:lnTo>
                        <a:pt x="22555" y="7144"/>
                      </a:lnTo>
                      <a:lnTo>
                        <a:pt x="22555" y="21279"/>
                      </a:lnTo>
                      <a:lnTo>
                        <a:pt x="7144" y="21279"/>
                      </a:lnTo>
                      <a:lnTo>
                        <a:pt x="7144" y="7144"/>
                      </a:lnTo>
                      <a:close/>
                      <a:moveTo>
                        <a:pt x="7715" y="37405"/>
                      </a:moveTo>
                      <a:lnTo>
                        <a:pt x="22003" y="37405"/>
                      </a:lnTo>
                      <a:lnTo>
                        <a:pt x="22003" y="104727"/>
                      </a:lnTo>
                      <a:lnTo>
                        <a:pt x="7715" y="104727"/>
                      </a:lnTo>
                      <a:lnTo>
                        <a:pt x="7715" y="37405"/>
                      </a:lnTo>
                      <a:close/>
                    </a:path>
                  </a:pathLst>
                </a:custGeom>
                <a:solidFill>
                  <a:schemeClr val="bg1"/>
                </a:solidFill>
                <a:ln w="9525" cap="flat">
                  <a:noFill/>
                  <a:prstDash val="solid"/>
                  <a:miter/>
                </a:ln>
              </p:spPr>
              <p:txBody>
                <a:bodyPr rtlCol="0" anchor="ctr"/>
                <a:lstStyle/>
                <a:p>
                  <a:endParaRPr lang="ja-JP" altLang="en-US"/>
                </a:p>
              </p:txBody>
            </p:sp>
            <p:sp>
              <p:nvSpPr>
                <p:cNvPr id="1091" name="フリーフォーム: 図形 42"/>
                <p:cNvSpPr/>
                <p:nvPr/>
              </p:nvSpPr>
              <p:spPr>
                <a:xfrm>
                  <a:off x="691606" y="5886465"/>
                  <a:ext cx="57150" cy="76200"/>
                </a:xfrm>
                <a:custGeom>
                  <a:avLst/>
                  <a:gdLst>
                    <a:gd name="connsiteX0" fmla="*/ 46606 w 57150"/>
                    <a:gd name="connsiteY0" fmla="*/ 22003 h 76200"/>
                    <a:gd name="connsiteX1" fmla="*/ 29642 w 57150"/>
                    <a:gd name="connsiteY1" fmla="*/ 15364 h 76200"/>
                    <a:gd name="connsiteX2" fmla="*/ 20021 w 57150"/>
                    <a:gd name="connsiteY2" fmla="*/ 22431 h 76200"/>
                    <a:gd name="connsiteX3" fmla="*/ 50854 w 57150"/>
                    <a:gd name="connsiteY3" fmla="*/ 57236 h 76200"/>
                    <a:gd name="connsiteX4" fmla="*/ 25251 w 57150"/>
                    <a:gd name="connsiteY4" fmla="*/ 77591 h 76200"/>
                    <a:gd name="connsiteX5" fmla="*/ 7277 w 57150"/>
                    <a:gd name="connsiteY5" fmla="*/ 74628 h 76200"/>
                    <a:gd name="connsiteX6" fmla="*/ 7277 w 57150"/>
                    <a:gd name="connsiteY6" fmla="*/ 61474 h 76200"/>
                    <a:gd name="connsiteX7" fmla="*/ 25946 w 57150"/>
                    <a:gd name="connsiteY7" fmla="*/ 68542 h 76200"/>
                    <a:gd name="connsiteX8" fmla="*/ 37548 w 57150"/>
                    <a:gd name="connsiteY8" fmla="*/ 60055 h 76200"/>
                    <a:gd name="connsiteX9" fmla="*/ 7144 w 57150"/>
                    <a:gd name="connsiteY9" fmla="*/ 26527 h 76200"/>
                    <a:gd name="connsiteX10" fmla="*/ 30756 w 57150"/>
                    <a:gd name="connsiteY10" fmla="*/ 7144 h 76200"/>
                    <a:gd name="connsiteX11" fmla="*/ 46596 w 57150"/>
                    <a:gd name="connsiteY11" fmla="*/ 9820 h 76200"/>
                    <a:gd name="connsiteX12" fmla="*/ 4659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06" y="22003"/>
                      </a:moveTo>
                      <a:cubicBezTo>
                        <a:pt x="41796" y="18745"/>
                        <a:pt x="36433" y="15364"/>
                        <a:pt x="29642" y="15364"/>
                      </a:cubicBezTo>
                      <a:cubicBezTo>
                        <a:pt x="25108" y="15364"/>
                        <a:pt x="20021" y="17336"/>
                        <a:pt x="20021" y="22431"/>
                      </a:cubicBezTo>
                      <a:cubicBezTo>
                        <a:pt x="20021" y="34595"/>
                        <a:pt x="50854" y="35728"/>
                        <a:pt x="50854" y="57236"/>
                      </a:cubicBezTo>
                      <a:cubicBezTo>
                        <a:pt x="50854" y="71656"/>
                        <a:pt x="39538" y="77591"/>
                        <a:pt x="25251" y="77591"/>
                      </a:cubicBezTo>
                      <a:cubicBezTo>
                        <a:pt x="16621" y="77591"/>
                        <a:pt x="10678" y="75771"/>
                        <a:pt x="7277" y="74628"/>
                      </a:cubicBezTo>
                      <a:lnTo>
                        <a:pt x="7277" y="61474"/>
                      </a:lnTo>
                      <a:cubicBezTo>
                        <a:pt x="11382" y="64303"/>
                        <a:pt x="18031" y="68542"/>
                        <a:pt x="25946" y="68542"/>
                      </a:cubicBezTo>
                      <a:cubicBezTo>
                        <a:pt x="34147" y="68542"/>
                        <a:pt x="37548" y="64303"/>
                        <a:pt x="37548" y="60055"/>
                      </a:cubicBezTo>
                      <a:cubicBezTo>
                        <a:pt x="37548" y="48168"/>
                        <a:pt x="7144" y="45768"/>
                        <a:pt x="7144" y="26527"/>
                      </a:cubicBezTo>
                      <a:cubicBezTo>
                        <a:pt x="7144" y="16335"/>
                        <a:pt x="13935" y="7144"/>
                        <a:pt x="30756" y="7144"/>
                      </a:cubicBezTo>
                      <a:cubicBezTo>
                        <a:pt x="37976" y="7144"/>
                        <a:pt x="44196" y="9115"/>
                        <a:pt x="46596" y="9820"/>
                      </a:cubicBezTo>
                      <a:lnTo>
                        <a:pt x="46596" y="22003"/>
                      </a:lnTo>
                      <a:close/>
                    </a:path>
                  </a:pathLst>
                </a:custGeom>
                <a:solidFill>
                  <a:schemeClr val="bg1"/>
                </a:solidFill>
                <a:ln w="9525" cap="flat">
                  <a:noFill/>
                  <a:prstDash val="solid"/>
                  <a:miter/>
                </a:ln>
              </p:spPr>
              <p:txBody>
                <a:bodyPr rtlCol="0" anchor="ctr"/>
                <a:lstStyle/>
                <a:p>
                  <a:endParaRPr lang="ja-JP" altLang="en-US"/>
                </a:p>
              </p:txBody>
            </p:sp>
            <p:sp>
              <p:nvSpPr>
                <p:cNvPr id="1092" name="フリーフォーム: 図形 43"/>
                <p:cNvSpPr/>
                <p:nvPr/>
              </p:nvSpPr>
              <p:spPr>
                <a:xfrm>
                  <a:off x="745356" y="5863567"/>
                  <a:ext cx="57150" cy="104775"/>
                </a:xfrm>
                <a:custGeom>
                  <a:avLst/>
                  <a:gdLst>
                    <a:gd name="connsiteX0" fmla="*/ 49016 w 57150"/>
                    <a:gd name="connsiteY0" fmla="*/ 99498 h 104775"/>
                    <a:gd name="connsiteX1" fmla="*/ 39119 w 57150"/>
                    <a:gd name="connsiteY1" fmla="*/ 100489 h 104775"/>
                    <a:gd name="connsiteX2" fmla="*/ 17897 w 57150"/>
                    <a:gd name="connsiteY2" fmla="*/ 83372 h 104775"/>
                    <a:gd name="connsiteX3" fmla="*/ 17897 w 57150"/>
                    <a:gd name="connsiteY3" fmla="*/ 38967 h 104775"/>
                    <a:gd name="connsiteX4" fmla="*/ 7144 w 57150"/>
                    <a:gd name="connsiteY4" fmla="*/ 38967 h 104775"/>
                    <a:gd name="connsiteX5" fmla="*/ 7144 w 57150"/>
                    <a:gd name="connsiteY5" fmla="*/ 31623 h 104775"/>
                    <a:gd name="connsiteX6" fmla="*/ 17897 w 57150"/>
                    <a:gd name="connsiteY6" fmla="*/ 31623 h 104775"/>
                    <a:gd name="connsiteX7" fmla="*/ 17897 w 57150"/>
                    <a:gd name="connsiteY7" fmla="*/ 15773 h 104775"/>
                    <a:gd name="connsiteX8" fmla="*/ 32185 w 57150"/>
                    <a:gd name="connsiteY8" fmla="*/ 7144 h 104775"/>
                    <a:gd name="connsiteX9" fmla="*/ 32185 w 57150"/>
                    <a:gd name="connsiteY9" fmla="*/ 31623 h 104775"/>
                    <a:gd name="connsiteX10" fmla="*/ 50568 w 57150"/>
                    <a:gd name="connsiteY10" fmla="*/ 31623 h 104775"/>
                    <a:gd name="connsiteX11" fmla="*/ 50568 w 57150"/>
                    <a:gd name="connsiteY11" fmla="*/ 38967 h 104775"/>
                    <a:gd name="connsiteX12" fmla="*/ 32185 w 57150"/>
                    <a:gd name="connsiteY12" fmla="*/ 38967 h 104775"/>
                    <a:gd name="connsiteX13" fmla="*/ 32185 w 57150"/>
                    <a:gd name="connsiteY13" fmla="*/ 77714 h 104775"/>
                    <a:gd name="connsiteX14" fmla="*/ 42367 w 57150"/>
                    <a:gd name="connsiteY14" fmla="*/ 92430 h 104775"/>
                    <a:gd name="connsiteX15" fmla="*/ 49006 w 57150"/>
                    <a:gd name="connsiteY15" fmla="*/ 91297 h 104775"/>
                    <a:gd name="connsiteX16" fmla="*/ 4900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87" y="100203"/>
                        <a:pt x="42377" y="100489"/>
                        <a:pt x="39119" y="100489"/>
                      </a:cubicBezTo>
                      <a:cubicBezTo>
                        <a:pt x="25679" y="100489"/>
                        <a:pt x="17897" y="96393"/>
                        <a:pt x="17897" y="83372"/>
                      </a:cubicBezTo>
                      <a:lnTo>
                        <a:pt x="17897" y="38967"/>
                      </a:lnTo>
                      <a:lnTo>
                        <a:pt x="7144" y="38967"/>
                      </a:lnTo>
                      <a:lnTo>
                        <a:pt x="7144" y="31623"/>
                      </a:lnTo>
                      <a:lnTo>
                        <a:pt x="17897" y="31623"/>
                      </a:lnTo>
                      <a:lnTo>
                        <a:pt x="17897" y="15773"/>
                      </a:lnTo>
                      <a:lnTo>
                        <a:pt x="32185" y="7144"/>
                      </a:lnTo>
                      <a:lnTo>
                        <a:pt x="32185" y="31623"/>
                      </a:lnTo>
                      <a:lnTo>
                        <a:pt x="50568" y="31623"/>
                      </a:lnTo>
                      <a:lnTo>
                        <a:pt x="50568" y="38967"/>
                      </a:lnTo>
                      <a:lnTo>
                        <a:pt x="32185" y="38967"/>
                      </a:lnTo>
                      <a:lnTo>
                        <a:pt x="32185" y="77714"/>
                      </a:lnTo>
                      <a:cubicBezTo>
                        <a:pt x="32185" y="87611"/>
                        <a:pt x="33176" y="92430"/>
                        <a:pt x="42367" y="92430"/>
                      </a:cubicBezTo>
                      <a:cubicBezTo>
                        <a:pt x="44625" y="92430"/>
                        <a:pt x="47034" y="92154"/>
                        <a:pt x="49006" y="91297"/>
                      </a:cubicBezTo>
                      <a:lnTo>
                        <a:pt x="49006" y="99498"/>
                      </a:lnTo>
                      <a:close/>
                    </a:path>
                  </a:pathLst>
                </a:custGeom>
                <a:solidFill>
                  <a:schemeClr val="bg1"/>
                </a:solidFill>
                <a:ln w="9525" cap="flat">
                  <a:noFill/>
                  <a:prstDash val="solid"/>
                  <a:miter/>
                </a:ln>
              </p:spPr>
              <p:txBody>
                <a:bodyPr rtlCol="0" anchor="ctr"/>
                <a:lstStyle/>
                <a:p>
                  <a:endParaRPr lang="ja-JP" altLang="en-US"/>
                </a:p>
              </p:txBody>
            </p:sp>
            <p:sp>
              <p:nvSpPr>
                <p:cNvPr id="1093" name="フリーフォーム: 図形 44"/>
                <p:cNvSpPr/>
                <p:nvPr/>
              </p:nvSpPr>
              <p:spPr>
                <a:xfrm>
                  <a:off x="801515"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0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094" name="フリーフォーム: 図形 45"/>
                <p:cNvSpPr/>
                <p:nvPr/>
              </p:nvSpPr>
              <p:spPr>
                <a:xfrm>
                  <a:off x="841253" y="5888037"/>
                  <a:ext cx="76200" cy="104775"/>
                </a:xfrm>
                <a:custGeom>
                  <a:avLst/>
                  <a:gdLst>
                    <a:gd name="connsiteX0" fmla="*/ 33033 w 76200"/>
                    <a:gd name="connsiteY0" fmla="*/ 75181 h 104775"/>
                    <a:gd name="connsiteX1" fmla="*/ 7144 w 76200"/>
                    <a:gd name="connsiteY1" fmla="*/ 7144 h 104775"/>
                    <a:gd name="connsiteX2" fmla="*/ 22003 w 76200"/>
                    <a:gd name="connsiteY2" fmla="*/ 7144 h 104775"/>
                    <a:gd name="connsiteX3" fmla="*/ 39681 w 76200"/>
                    <a:gd name="connsiteY3" fmla="*/ 55235 h 104775"/>
                    <a:gd name="connsiteX4" fmla="*/ 39957 w 76200"/>
                    <a:gd name="connsiteY4" fmla="*/ 55235 h 104775"/>
                    <a:gd name="connsiteX5" fmla="*/ 55797 w 76200"/>
                    <a:gd name="connsiteY5" fmla="*/ 7144 h 104775"/>
                    <a:gd name="connsiteX6" fmla="*/ 69237 w 76200"/>
                    <a:gd name="connsiteY6" fmla="*/ 7144 h 104775"/>
                    <a:gd name="connsiteX7" fmla="*/ 34576 w 76200"/>
                    <a:gd name="connsiteY7" fmla="*/ 104737 h 104775"/>
                    <a:gd name="connsiteX8" fmla="*/ 23117 w 76200"/>
                    <a:gd name="connsiteY8" fmla="*/ 104737 h 104775"/>
                    <a:gd name="connsiteX9" fmla="*/ 33033 w 76200"/>
                    <a:gd name="connsiteY9" fmla="*/ 75181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6200" h="104775">
                      <a:moveTo>
                        <a:pt x="33033" y="75181"/>
                      </a:moveTo>
                      <a:lnTo>
                        <a:pt x="7144" y="7144"/>
                      </a:lnTo>
                      <a:lnTo>
                        <a:pt x="22003" y="7144"/>
                      </a:lnTo>
                      <a:lnTo>
                        <a:pt x="39681" y="55235"/>
                      </a:lnTo>
                      <a:lnTo>
                        <a:pt x="39957" y="55235"/>
                      </a:lnTo>
                      <a:lnTo>
                        <a:pt x="55797" y="7144"/>
                      </a:lnTo>
                      <a:lnTo>
                        <a:pt x="69237" y="7144"/>
                      </a:lnTo>
                      <a:lnTo>
                        <a:pt x="34576" y="104737"/>
                      </a:lnTo>
                      <a:lnTo>
                        <a:pt x="23117" y="104737"/>
                      </a:lnTo>
                      <a:lnTo>
                        <a:pt x="33033" y="75181"/>
                      </a:lnTo>
                      <a:close/>
                    </a:path>
                  </a:pathLst>
                </a:custGeom>
                <a:solidFill>
                  <a:schemeClr val="bg1"/>
                </a:solidFill>
                <a:ln w="9525" cap="flat">
                  <a:noFill/>
                  <a:prstDash val="solid"/>
                  <a:miter/>
                </a:ln>
              </p:spPr>
              <p:txBody>
                <a:bodyPr rtlCol="0" anchor="ctr"/>
                <a:lstStyle/>
                <a:p>
                  <a:endParaRPr lang="ja-JP" altLang="en-US"/>
                </a:p>
              </p:txBody>
            </p:sp>
            <p:sp>
              <p:nvSpPr>
                <p:cNvPr id="1095" name="フリーフォーム: 図形 46"/>
                <p:cNvSpPr/>
                <p:nvPr/>
              </p:nvSpPr>
              <p:spPr>
                <a:xfrm>
                  <a:off x="948762" y="5886475"/>
                  <a:ext cx="66675" cy="76200"/>
                </a:xfrm>
                <a:custGeom>
                  <a:avLst/>
                  <a:gdLst>
                    <a:gd name="connsiteX0" fmla="*/ 7144 w 66675"/>
                    <a:gd name="connsiteY0" fmla="*/ 42358 h 76200"/>
                    <a:gd name="connsiteX1" fmla="*/ 36843 w 66675"/>
                    <a:gd name="connsiteY1" fmla="*/ 7144 h 76200"/>
                    <a:gd name="connsiteX2" fmla="*/ 66694 w 66675"/>
                    <a:gd name="connsiteY2" fmla="*/ 42358 h 76200"/>
                    <a:gd name="connsiteX3" fmla="*/ 36843 w 66675"/>
                    <a:gd name="connsiteY3" fmla="*/ 77571 h 76200"/>
                    <a:gd name="connsiteX4" fmla="*/ 7144 w 66675"/>
                    <a:gd name="connsiteY4" fmla="*/ 42358 h 76200"/>
                    <a:gd name="connsiteX5" fmla="*/ 36843 w 66675"/>
                    <a:gd name="connsiteY5" fmla="*/ 71647 h 76200"/>
                    <a:gd name="connsiteX6" fmla="*/ 51130 w 66675"/>
                    <a:gd name="connsiteY6" fmla="*/ 42367 h 76200"/>
                    <a:gd name="connsiteX7" fmla="*/ 36843 w 66675"/>
                    <a:gd name="connsiteY7" fmla="*/ 13087 h 76200"/>
                    <a:gd name="connsiteX8" fmla="*/ 22708 w 66675"/>
                    <a:gd name="connsiteY8" fmla="*/ 42367 h 76200"/>
                    <a:gd name="connsiteX9" fmla="*/ 36843 w 66675"/>
                    <a:gd name="connsiteY9" fmla="*/ 71647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76200">
                      <a:moveTo>
                        <a:pt x="7144" y="42358"/>
                      </a:moveTo>
                      <a:cubicBezTo>
                        <a:pt x="7144" y="19583"/>
                        <a:pt x="17040" y="7144"/>
                        <a:pt x="36843" y="7144"/>
                      </a:cubicBezTo>
                      <a:cubicBezTo>
                        <a:pt x="56645" y="7144"/>
                        <a:pt x="66694" y="19593"/>
                        <a:pt x="66694" y="42358"/>
                      </a:cubicBezTo>
                      <a:cubicBezTo>
                        <a:pt x="66694" y="65122"/>
                        <a:pt x="56645" y="77571"/>
                        <a:pt x="36843" y="77571"/>
                      </a:cubicBezTo>
                      <a:cubicBezTo>
                        <a:pt x="17040" y="77571"/>
                        <a:pt x="7144" y="65132"/>
                        <a:pt x="7144" y="42358"/>
                      </a:cubicBezTo>
                      <a:close/>
                      <a:moveTo>
                        <a:pt x="36843" y="71647"/>
                      </a:moveTo>
                      <a:cubicBezTo>
                        <a:pt x="49578" y="71647"/>
                        <a:pt x="51130" y="54683"/>
                        <a:pt x="51130" y="42367"/>
                      </a:cubicBezTo>
                      <a:cubicBezTo>
                        <a:pt x="51130" y="30070"/>
                        <a:pt x="49578" y="13087"/>
                        <a:pt x="36843" y="13087"/>
                      </a:cubicBezTo>
                      <a:cubicBezTo>
                        <a:pt x="24260" y="13087"/>
                        <a:pt x="22708" y="30070"/>
                        <a:pt x="22708" y="42367"/>
                      </a:cubicBezTo>
                      <a:cubicBezTo>
                        <a:pt x="22698" y="54673"/>
                        <a:pt x="24251" y="71647"/>
                        <a:pt x="36843" y="71647"/>
                      </a:cubicBezTo>
                      <a:close/>
                    </a:path>
                  </a:pathLst>
                </a:custGeom>
                <a:solidFill>
                  <a:schemeClr val="bg1"/>
                </a:solidFill>
                <a:ln w="9525" cap="flat">
                  <a:noFill/>
                  <a:prstDash val="solid"/>
                  <a:miter/>
                </a:ln>
              </p:spPr>
              <p:txBody>
                <a:bodyPr rtlCol="0" anchor="ctr"/>
                <a:lstStyle/>
                <a:p>
                  <a:endParaRPr lang="ja-JP" altLang="en-US"/>
                </a:p>
              </p:txBody>
            </p:sp>
            <p:sp>
              <p:nvSpPr>
                <p:cNvPr id="1096" name="フリーフォーム: 図形 47"/>
                <p:cNvSpPr/>
                <p:nvPr/>
              </p:nvSpPr>
              <p:spPr>
                <a:xfrm>
                  <a:off x="1017637" y="5856214"/>
                  <a:ext cx="57150" cy="104775"/>
                </a:xfrm>
                <a:custGeom>
                  <a:avLst/>
                  <a:gdLst>
                    <a:gd name="connsiteX0" fmla="*/ 18878 w 57150"/>
                    <a:gd name="connsiteY0" fmla="*/ 46320 h 104775"/>
                    <a:gd name="connsiteX1" fmla="*/ 7144 w 57150"/>
                    <a:gd name="connsiteY1" fmla="*/ 46320 h 104775"/>
                    <a:gd name="connsiteX2" fmla="*/ 7144 w 57150"/>
                    <a:gd name="connsiteY2" fmla="*/ 38976 h 104775"/>
                    <a:gd name="connsiteX3" fmla="*/ 18878 w 57150"/>
                    <a:gd name="connsiteY3" fmla="*/ 38976 h 104775"/>
                    <a:gd name="connsiteX4" fmla="*/ 18878 w 57150"/>
                    <a:gd name="connsiteY4" fmla="*/ 32613 h 104775"/>
                    <a:gd name="connsiteX5" fmla="*/ 44482 w 57150"/>
                    <a:gd name="connsiteY5" fmla="*/ 7144 h 104775"/>
                    <a:gd name="connsiteX6" fmla="*/ 58769 w 57150"/>
                    <a:gd name="connsiteY6" fmla="*/ 8706 h 104775"/>
                    <a:gd name="connsiteX7" fmla="*/ 58769 w 57150"/>
                    <a:gd name="connsiteY7" fmla="*/ 18450 h 104775"/>
                    <a:gd name="connsiteX8" fmla="*/ 46177 w 57150"/>
                    <a:gd name="connsiteY8" fmla="*/ 15345 h 104775"/>
                    <a:gd name="connsiteX9" fmla="*/ 33166 w 57150"/>
                    <a:gd name="connsiteY9" fmla="*/ 30899 h 104775"/>
                    <a:gd name="connsiteX10" fmla="*/ 33166 w 57150"/>
                    <a:gd name="connsiteY10" fmla="*/ 38976 h 104775"/>
                    <a:gd name="connsiteX11" fmla="*/ 52264 w 57150"/>
                    <a:gd name="connsiteY11" fmla="*/ 38976 h 104775"/>
                    <a:gd name="connsiteX12" fmla="*/ 52264 w 57150"/>
                    <a:gd name="connsiteY12" fmla="*/ 46320 h 104775"/>
                    <a:gd name="connsiteX13" fmla="*/ 33166 w 57150"/>
                    <a:gd name="connsiteY13" fmla="*/ 46320 h 104775"/>
                    <a:gd name="connsiteX14" fmla="*/ 33166 w 57150"/>
                    <a:gd name="connsiteY14" fmla="*/ 106299 h 104775"/>
                    <a:gd name="connsiteX15" fmla="*/ 18878 w 57150"/>
                    <a:gd name="connsiteY15" fmla="*/ 106299 h 104775"/>
                    <a:gd name="connsiteX16" fmla="*/ 18878 w 57150"/>
                    <a:gd name="connsiteY16" fmla="*/ 46320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18878" y="46320"/>
                      </a:moveTo>
                      <a:lnTo>
                        <a:pt x="7144" y="46320"/>
                      </a:lnTo>
                      <a:lnTo>
                        <a:pt x="7144" y="38976"/>
                      </a:lnTo>
                      <a:lnTo>
                        <a:pt x="18878" y="38976"/>
                      </a:lnTo>
                      <a:lnTo>
                        <a:pt x="18878" y="32613"/>
                      </a:lnTo>
                      <a:cubicBezTo>
                        <a:pt x="18878" y="20145"/>
                        <a:pt x="21860" y="7144"/>
                        <a:pt x="44482" y="7144"/>
                      </a:cubicBezTo>
                      <a:cubicBezTo>
                        <a:pt x="50273" y="7144"/>
                        <a:pt x="55378" y="8001"/>
                        <a:pt x="58769" y="8706"/>
                      </a:cubicBezTo>
                      <a:lnTo>
                        <a:pt x="58769" y="18450"/>
                      </a:lnTo>
                      <a:cubicBezTo>
                        <a:pt x="55788" y="17183"/>
                        <a:pt x="51978" y="15345"/>
                        <a:pt x="46177" y="15345"/>
                      </a:cubicBezTo>
                      <a:cubicBezTo>
                        <a:pt x="34576" y="15345"/>
                        <a:pt x="33166" y="23698"/>
                        <a:pt x="33166" y="30899"/>
                      </a:cubicBezTo>
                      <a:lnTo>
                        <a:pt x="33166" y="38976"/>
                      </a:lnTo>
                      <a:lnTo>
                        <a:pt x="52264" y="38976"/>
                      </a:lnTo>
                      <a:lnTo>
                        <a:pt x="52264" y="46320"/>
                      </a:lnTo>
                      <a:lnTo>
                        <a:pt x="33166" y="46320"/>
                      </a:lnTo>
                      <a:lnTo>
                        <a:pt x="33166" y="106299"/>
                      </a:lnTo>
                      <a:lnTo>
                        <a:pt x="18878" y="106299"/>
                      </a:lnTo>
                      <a:lnTo>
                        <a:pt x="18878" y="46320"/>
                      </a:lnTo>
                      <a:close/>
                    </a:path>
                  </a:pathLst>
                </a:custGeom>
                <a:solidFill>
                  <a:schemeClr val="bg1"/>
                </a:solidFill>
                <a:ln w="9525" cap="flat">
                  <a:noFill/>
                  <a:prstDash val="solid"/>
                  <a:miter/>
                </a:ln>
              </p:spPr>
              <p:txBody>
                <a:bodyPr rtlCol="0" anchor="ctr"/>
                <a:lstStyle/>
                <a:p>
                  <a:endParaRPr lang="ja-JP" altLang="en-US"/>
                </a:p>
              </p:txBody>
            </p:sp>
            <p:sp>
              <p:nvSpPr>
                <p:cNvPr id="1097" name="フリーフォーム: 図形 48"/>
                <p:cNvSpPr/>
                <p:nvPr/>
              </p:nvSpPr>
              <p:spPr>
                <a:xfrm>
                  <a:off x="1114811" y="5857776"/>
                  <a:ext cx="57150" cy="104775"/>
                </a:xfrm>
                <a:custGeom>
                  <a:avLst/>
                  <a:gdLst>
                    <a:gd name="connsiteX0" fmla="*/ 7144 w 57150"/>
                    <a:gd name="connsiteY0" fmla="*/ 7144 h 104775"/>
                    <a:gd name="connsiteX1" fmla="*/ 22708 w 57150"/>
                    <a:gd name="connsiteY1" fmla="*/ 7144 h 104775"/>
                    <a:gd name="connsiteX2" fmla="*/ 22708 w 57150"/>
                    <a:gd name="connsiteY2" fmla="*/ 94545 h 104775"/>
                    <a:gd name="connsiteX3" fmla="*/ 58769 w 57150"/>
                    <a:gd name="connsiteY3" fmla="*/ 94545 h 104775"/>
                    <a:gd name="connsiteX4" fmla="*/ 58769 w 57150"/>
                    <a:gd name="connsiteY4" fmla="*/ 104737 h 104775"/>
                    <a:gd name="connsiteX5" fmla="*/ 7144 w 57150"/>
                    <a:gd name="connsiteY5" fmla="*/ 104737 h 104775"/>
                    <a:gd name="connsiteX6" fmla="*/ 7144 w 57150"/>
                    <a:gd name="connsiteY6" fmla="*/ 7144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104775">
                      <a:moveTo>
                        <a:pt x="7144" y="7144"/>
                      </a:moveTo>
                      <a:lnTo>
                        <a:pt x="22708" y="7144"/>
                      </a:lnTo>
                      <a:lnTo>
                        <a:pt x="22708" y="94545"/>
                      </a:lnTo>
                      <a:lnTo>
                        <a:pt x="58769" y="94545"/>
                      </a:lnTo>
                      <a:lnTo>
                        <a:pt x="58769" y="104737"/>
                      </a:lnTo>
                      <a:lnTo>
                        <a:pt x="7144" y="104737"/>
                      </a:lnTo>
                      <a:lnTo>
                        <a:pt x="7144" y="7144"/>
                      </a:lnTo>
                      <a:close/>
                    </a:path>
                  </a:pathLst>
                </a:custGeom>
                <a:solidFill>
                  <a:schemeClr val="bg1"/>
                </a:solidFill>
                <a:ln w="9525" cap="flat">
                  <a:noFill/>
                  <a:prstDash val="solid"/>
                  <a:miter/>
                </a:ln>
              </p:spPr>
              <p:txBody>
                <a:bodyPr rtlCol="0" anchor="ctr"/>
                <a:lstStyle/>
                <a:p>
                  <a:endParaRPr lang="ja-JP" altLang="en-US"/>
                </a:p>
              </p:txBody>
            </p:sp>
            <p:sp>
              <p:nvSpPr>
                <p:cNvPr id="1098" name="フリーフォーム: 図形 49"/>
                <p:cNvSpPr/>
                <p:nvPr/>
              </p:nvSpPr>
              <p:spPr>
                <a:xfrm>
                  <a:off x="1172523" y="5886475"/>
                  <a:ext cx="57150" cy="76200"/>
                </a:xfrm>
                <a:custGeom>
                  <a:avLst/>
                  <a:gdLst>
                    <a:gd name="connsiteX0" fmla="*/ 44768 w 57150"/>
                    <a:gd name="connsiteY0" fmla="*/ 66694 h 76200"/>
                    <a:gd name="connsiteX1" fmla="*/ 44491 w 57150"/>
                    <a:gd name="connsiteY1" fmla="*/ 66694 h 76200"/>
                    <a:gd name="connsiteX2" fmla="*/ 25537 w 57150"/>
                    <a:gd name="connsiteY2" fmla="*/ 77581 h 76200"/>
                    <a:gd name="connsiteX3" fmla="*/ 7144 w 57150"/>
                    <a:gd name="connsiteY3" fmla="*/ 60760 h 76200"/>
                    <a:gd name="connsiteX4" fmla="*/ 44768 w 57150"/>
                    <a:gd name="connsiteY4" fmla="*/ 38548 h 76200"/>
                    <a:gd name="connsiteX5" fmla="*/ 44768 w 57150"/>
                    <a:gd name="connsiteY5" fmla="*/ 32613 h 76200"/>
                    <a:gd name="connsiteX6" fmla="*/ 35290 w 57150"/>
                    <a:gd name="connsiteY6" fmla="*/ 13078 h 76200"/>
                    <a:gd name="connsiteX7" fmla="*/ 24394 w 57150"/>
                    <a:gd name="connsiteY7" fmla="*/ 27794 h 76200"/>
                    <a:gd name="connsiteX8" fmla="*/ 9401 w 57150"/>
                    <a:gd name="connsiteY8" fmla="*/ 27794 h 76200"/>
                    <a:gd name="connsiteX9" fmla="*/ 35290 w 57150"/>
                    <a:gd name="connsiteY9" fmla="*/ 7144 h 76200"/>
                    <a:gd name="connsiteX10" fmla="*/ 59055 w 57150"/>
                    <a:gd name="connsiteY10" fmla="*/ 32613 h 76200"/>
                    <a:gd name="connsiteX11" fmla="*/ 59055 w 57150"/>
                    <a:gd name="connsiteY11" fmla="*/ 76038 h 76200"/>
                    <a:gd name="connsiteX12" fmla="*/ 44768 w 57150"/>
                    <a:gd name="connsiteY12" fmla="*/ 76038 h 76200"/>
                    <a:gd name="connsiteX13" fmla="*/ 44768 w 57150"/>
                    <a:gd name="connsiteY13" fmla="*/ 66694 h 76200"/>
                    <a:gd name="connsiteX14" fmla="*/ 44768 w 57150"/>
                    <a:gd name="connsiteY14" fmla="*/ 44482 h 76200"/>
                    <a:gd name="connsiteX15" fmla="*/ 22708 w 57150"/>
                    <a:gd name="connsiteY15" fmla="*/ 58636 h 76200"/>
                    <a:gd name="connsiteX16" fmla="*/ 30909 w 57150"/>
                    <a:gd name="connsiteY16" fmla="*/ 68666 h 76200"/>
                    <a:gd name="connsiteX17" fmla="*/ 44768 w 57150"/>
                    <a:gd name="connsiteY17" fmla="*/ 52406 h 76200"/>
                    <a:gd name="connsiteX18" fmla="*/ 44768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68" y="66694"/>
                      </a:moveTo>
                      <a:lnTo>
                        <a:pt x="44491" y="66694"/>
                      </a:lnTo>
                      <a:cubicBezTo>
                        <a:pt x="42224" y="70656"/>
                        <a:pt x="36290" y="77581"/>
                        <a:pt x="25537" y="77581"/>
                      </a:cubicBezTo>
                      <a:cubicBezTo>
                        <a:pt x="14926" y="77581"/>
                        <a:pt x="7144" y="70085"/>
                        <a:pt x="7144" y="60760"/>
                      </a:cubicBezTo>
                      <a:cubicBezTo>
                        <a:pt x="7144" y="39957"/>
                        <a:pt x="35862" y="38976"/>
                        <a:pt x="44768" y="38548"/>
                      </a:cubicBezTo>
                      <a:lnTo>
                        <a:pt x="44768" y="32613"/>
                      </a:lnTo>
                      <a:cubicBezTo>
                        <a:pt x="44768" y="25251"/>
                        <a:pt x="44768" y="13078"/>
                        <a:pt x="35290" y="13078"/>
                      </a:cubicBezTo>
                      <a:cubicBezTo>
                        <a:pt x="26518" y="13078"/>
                        <a:pt x="24965" y="19869"/>
                        <a:pt x="24394" y="27794"/>
                      </a:cubicBezTo>
                      <a:lnTo>
                        <a:pt x="9401" y="27794"/>
                      </a:lnTo>
                      <a:cubicBezTo>
                        <a:pt x="10106" y="17745"/>
                        <a:pt x="14069" y="7144"/>
                        <a:pt x="35290" y="7144"/>
                      </a:cubicBezTo>
                      <a:cubicBezTo>
                        <a:pt x="57217" y="7144"/>
                        <a:pt x="59055" y="19440"/>
                        <a:pt x="59055" y="32613"/>
                      </a:cubicBezTo>
                      <a:lnTo>
                        <a:pt x="59055" y="76038"/>
                      </a:lnTo>
                      <a:lnTo>
                        <a:pt x="44768" y="76038"/>
                      </a:lnTo>
                      <a:lnTo>
                        <a:pt x="44768" y="66694"/>
                      </a:lnTo>
                      <a:close/>
                      <a:moveTo>
                        <a:pt x="44768" y="44482"/>
                      </a:moveTo>
                      <a:cubicBezTo>
                        <a:pt x="38824" y="44910"/>
                        <a:pt x="22708" y="46177"/>
                        <a:pt x="22708" y="58636"/>
                      </a:cubicBezTo>
                      <a:cubicBezTo>
                        <a:pt x="22708" y="64703"/>
                        <a:pt x="26241" y="68666"/>
                        <a:pt x="30909" y="68666"/>
                      </a:cubicBezTo>
                      <a:cubicBezTo>
                        <a:pt x="35862" y="68666"/>
                        <a:pt x="44768" y="63865"/>
                        <a:pt x="44768" y="52406"/>
                      </a:cubicBezTo>
                      <a:lnTo>
                        <a:pt x="44768" y="44482"/>
                      </a:lnTo>
                      <a:close/>
                    </a:path>
                  </a:pathLst>
                </a:custGeom>
                <a:solidFill>
                  <a:schemeClr val="bg1"/>
                </a:solidFill>
                <a:ln w="9525" cap="flat">
                  <a:noFill/>
                  <a:prstDash val="solid"/>
                  <a:miter/>
                </a:ln>
              </p:spPr>
              <p:txBody>
                <a:bodyPr rtlCol="0" anchor="ctr"/>
                <a:lstStyle/>
                <a:p>
                  <a:endParaRPr lang="ja-JP" altLang="en-US"/>
                </a:p>
              </p:txBody>
            </p:sp>
            <p:sp>
              <p:nvSpPr>
                <p:cNvPr id="1099" name="フリーフォーム: 図形 50"/>
                <p:cNvSpPr/>
                <p:nvPr/>
              </p:nvSpPr>
              <p:spPr>
                <a:xfrm>
                  <a:off x="1245075"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9 w 66675"/>
                    <a:gd name="connsiteY4" fmla="*/ 7144 h 76200"/>
                    <a:gd name="connsiteX5" fmla="*/ 62303 w 66675"/>
                    <a:gd name="connsiteY5" fmla="*/ 26803 h 76200"/>
                    <a:gd name="connsiteX6" fmla="*/ 62303 w 66675"/>
                    <a:gd name="connsiteY6" fmla="*/ 76029 h 76200"/>
                    <a:gd name="connsiteX7" fmla="*/ 48016 w 66675"/>
                    <a:gd name="connsiteY7" fmla="*/ 76029 h 76200"/>
                    <a:gd name="connsiteX8" fmla="*/ 48016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74" y="19736"/>
                        <a:pt x="30489" y="7144"/>
                        <a:pt x="45339" y="7144"/>
                      </a:cubicBezTo>
                      <a:cubicBezTo>
                        <a:pt x="57217" y="7144"/>
                        <a:pt x="62303" y="17040"/>
                        <a:pt x="62303" y="26803"/>
                      </a:cubicBezTo>
                      <a:lnTo>
                        <a:pt x="62303" y="76029"/>
                      </a:lnTo>
                      <a:lnTo>
                        <a:pt x="48016" y="76029"/>
                      </a:lnTo>
                      <a:lnTo>
                        <a:pt x="48016" y="33871"/>
                      </a:lnTo>
                      <a:cubicBezTo>
                        <a:pt x="48016" y="25384"/>
                        <a:pt x="46749" y="17745"/>
                        <a:pt x="39529" y="17745"/>
                      </a:cubicBezTo>
                      <a:cubicBezTo>
                        <a:pt x="25384" y="17745"/>
                        <a:pt x="21431" y="39805"/>
                        <a:pt x="21431" y="48158"/>
                      </a:cubicBezTo>
                      <a:lnTo>
                        <a:pt x="21431" y="76029"/>
                      </a:lnTo>
                      <a:lnTo>
                        <a:pt x="7144" y="76029"/>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100" name="フリーフォーム: 図形 51"/>
                <p:cNvSpPr/>
                <p:nvPr/>
              </p:nvSpPr>
              <p:spPr>
                <a:xfrm>
                  <a:off x="1316379" y="5857776"/>
                  <a:ext cx="66675" cy="104775"/>
                </a:xfrm>
                <a:custGeom>
                  <a:avLst/>
                  <a:gdLst>
                    <a:gd name="connsiteX0" fmla="*/ 50283 w 66675"/>
                    <a:gd name="connsiteY0" fmla="*/ 93697 h 104775"/>
                    <a:gd name="connsiteX1" fmla="*/ 49997 w 66675"/>
                    <a:gd name="connsiteY1" fmla="*/ 93697 h 104775"/>
                    <a:gd name="connsiteX2" fmla="*/ 32461 w 66675"/>
                    <a:gd name="connsiteY2" fmla="*/ 106270 h 104775"/>
                    <a:gd name="connsiteX3" fmla="*/ 7144 w 66675"/>
                    <a:gd name="connsiteY3" fmla="*/ 71056 h 104775"/>
                    <a:gd name="connsiteX4" fmla="*/ 32461 w 66675"/>
                    <a:gd name="connsiteY4" fmla="*/ 35843 h 104775"/>
                    <a:gd name="connsiteX5" fmla="*/ 49997 w 66675"/>
                    <a:gd name="connsiteY5" fmla="*/ 46729 h 104775"/>
                    <a:gd name="connsiteX6" fmla="*/ 50283 w 66675"/>
                    <a:gd name="connsiteY6" fmla="*/ 46729 h 104775"/>
                    <a:gd name="connsiteX7" fmla="*/ 50283 w 66675"/>
                    <a:gd name="connsiteY7" fmla="*/ 7144 h 104775"/>
                    <a:gd name="connsiteX8" fmla="*/ 64570 w 66675"/>
                    <a:gd name="connsiteY8" fmla="*/ 7144 h 104775"/>
                    <a:gd name="connsiteX9" fmla="*/ 64570 w 66675"/>
                    <a:gd name="connsiteY9" fmla="*/ 104737 h 104775"/>
                    <a:gd name="connsiteX10" fmla="*/ 50283 w 66675"/>
                    <a:gd name="connsiteY10" fmla="*/ 104737 h 104775"/>
                    <a:gd name="connsiteX11" fmla="*/ 50283 w 66675"/>
                    <a:gd name="connsiteY11" fmla="*/ 93697 h 104775"/>
                    <a:gd name="connsiteX12" fmla="*/ 36271 w 66675"/>
                    <a:gd name="connsiteY12" fmla="*/ 97241 h 104775"/>
                    <a:gd name="connsiteX13" fmla="*/ 49711 w 66675"/>
                    <a:gd name="connsiteY13" fmla="*/ 71066 h 104775"/>
                    <a:gd name="connsiteX14" fmla="*/ 36271 w 66675"/>
                    <a:gd name="connsiteY14" fmla="*/ 44053 h 104775"/>
                    <a:gd name="connsiteX15" fmla="*/ 22689 w 66675"/>
                    <a:gd name="connsiteY15" fmla="*/ 71066 h 104775"/>
                    <a:gd name="connsiteX16" fmla="*/ 36271 w 66675"/>
                    <a:gd name="connsiteY16" fmla="*/ 97241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675" h="104775">
                      <a:moveTo>
                        <a:pt x="50283" y="93697"/>
                      </a:moveTo>
                      <a:lnTo>
                        <a:pt x="49997" y="93697"/>
                      </a:lnTo>
                      <a:cubicBezTo>
                        <a:pt x="48016" y="98222"/>
                        <a:pt x="43358" y="106270"/>
                        <a:pt x="32461" y="106270"/>
                      </a:cubicBezTo>
                      <a:cubicBezTo>
                        <a:pt x="13078" y="106270"/>
                        <a:pt x="7144" y="90440"/>
                        <a:pt x="7144" y="71056"/>
                      </a:cubicBezTo>
                      <a:cubicBezTo>
                        <a:pt x="7144" y="50835"/>
                        <a:pt x="14640" y="35843"/>
                        <a:pt x="32461" y="35843"/>
                      </a:cubicBezTo>
                      <a:cubicBezTo>
                        <a:pt x="43910" y="35843"/>
                        <a:pt x="48016" y="43062"/>
                        <a:pt x="49997" y="46729"/>
                      </a:cubicBezTo>
                      <a:lnTo>
                        <a:pt x="50283" y="46729"/>
                      </a:lnTo>
                      <a:lnTo>
                        <a:pt x="50283" y="7144"/>
                      </a:lnTo>
                      <a:lnTo>
                        <a:pt x="64570" y="7144"/>
                      </a:lnTo>
                      <a:lnTo>
                        <a:pt x="64570" y="104737"/>
                      </a:lnTo>
                      <a:lnTo>
                        <a:pt x="50283" y="104737"/>
                      </a:lnTo>
                      <a:lnTo>
                        <a:pt x="50283" y="93697"/>
                      </a:lnTo>
                      <a:close/>
                      <a:moveTo>
                        <a:pt x="36271" y="97241"/>
                      </a:moveTo>
                      <a:cubicBezTo>
                        <a:pt x="48006" y="97241"/>
                        <a:pt x="49711" y="82248"/>
                        <a:pt x="49711" y="71066"/>
                      </a:cubicBezTo>
                      <a:cubicBezTo>
                        <a:pt x="49711" y="59331"/>
                        <a:pt x="48578" y="44053"/>
                        <a:pt x="36271" y="44053"/>
                      </a:cubicBezTo>
                      <a:cubicBezTo>
                        <a:pt x="25098" y="44053"/>
                        <a:pt x="22689" y="59331"/>
                        <a:pt x="22689" y="71066"/>
                      </a:cubicBezTo>
                      <a:cubicBezTo>
                        <a:pt x="22689" y="82239"/>
                        <a:pt x="24822" y="97241"/>
                        <a:pt x="36271" y="97241"/>
                      </a:cubicBezTo>
                      <a:close/>
                    </a:path>
                  </a:pathLst>
                </a:custGeom>
                <a:solidFill>
                  <a:schemeClr val="bg1"/>
                </a:solidFill>
                <a:ln w="9525" cap="flat">
                  <a:noFill/>
                  <a:prstDash val="solid"/>
                  <a:miter/>
                </a:ln>
              </p:spPr>
              <p:txBody>
                <a:bodyPr rtlCol="0" anchor="ctr"/>
                <a:lstStyle/>
                <a:p>
                  <a:endParaRPr lang="ja-JP" altLang="en-US"/>
                </a:p>
              </p:txBody>
            </p:sp>
            <p:sp>
              <p:nvSpPr>
                <p:cNvPr id="1101" name="フリーフォーム: 図形 52"/>
                <p:cNvSpPr/>
                <p:nvPr/>
              </p:nvSpPr>
              <p:spPr>
                <a:xfrm>
                  <a:off x="1392189" y="5938252"/>
                  <a:ext cx="28575" cy="38100"/>
                </a:xfrm>
                <a:custGeom>
                  <a:avLst/>
                  <a:gdLst>
                    <a:gd name="connsiteX0" fmla="*/ 8411 w 28575"/>
                    <a:gd name="connsiteY0" fmla="*/ 7144 h 38100"/>
                    <a:gd name="connsiteX1" fmla="*/ 24822 w 28575"/>
                    <a:gd name="connsiteY1" fmla="*/ 7144 h 38100"/>
                    <a:gd name="connsiteX2" fmla="*/ 18459 w 28575"/>
                    <a:gd name="connsiteY2" fmla="*/ 39253 h 38100"/>
                    <a:gd name="connsiteX3" fmla="*/ 7144 w 28575"/>
                    <a:gd name="connsiteY3" fmla="*/ 39253 h 38100"/>
                    <a:gd name="connsiteX4" fmla="*/ 8411 w 28575"/>
                    <a:gd name="connsiteY4" fmla="*/ 7144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38100">
                      <a:moveTo>
                        <a:pt x="8411" y="7144"/>
                      </a:moveTo>
                      <a:lnTo>
                        <a:pt x="24822" y="7144"/>
                      </a:lnTo>
                      <a:lnTo>
                        <a:pt x="18459" y="39253"/>
                      </a:lnTo>
                      <a:lnTo>
                        <a:pt x="7144" y="39253"/>
                      </a:lnTo>
                      <a:lnTo>
                        <a:pt x="8411" y="7144"/>
                      </a:lnTo>
                      <a:close/>
                    </a:path>
                  </a:pathLst>
                </a:custGeom>
                <a:solidFill>
                  <a:schemeClr val="bg1"/>
                </a:solidFill>
                <a:ln w="9525" cap="flat">
                  <a:noFill/>
                  <a:prstDash val="solid"/>
                  <a:miter/>
                </a:ln>
              </p:spPr>
              <p:txBody>
                <a:bodyPr rtlCol="0" anchor="ctr"/>
                <a:lstStyle/>
                <a:p>
                  <a:endParaRPr lang="ja-JP" altLang="en-US"/>
                </a:p>
              </p:txBody>
            </p:sp>
            <p:sp>
              <p:nvSpPr>
                <p:cNvPr id="1102" name="フリーフォーム: 図形 53"/>
                <p:cNvSpPr/>
                <p:nvPr/>
              </p:nvSpPr>
              <p:spPr>
                <a:xfrm>
                  <a:off x="1466722" y="5857776"/>
                  <a:ext cx="28575" cy="104775"/>
                </a:xfrm>
                <a:custGeom>
                  <a:avLst/>
                  <a:gdLst>
                    <a:gd name="connsiteX0" fmla="*/ 7144 w 28575"/>
                    <a:gd name="connsiteY0" fmla="*/ 7144 h 104775"/>
                    <a:gd name="connsiteX1" fmla="*/ 22708 w 28575"/>
                    <a:gd name="connsiteY1" fmla="*/ 7144 h 104775"/>
                    <a:gd name="connsiteX2" fmla="*/ 22708 w 28575"/>
                    <a:gd name="connsiteY2" fmla="*/ 104737 h 104775"/>
                    <a:gd name="connsiteX3" fmla="*/ 7144 w 28575"/>
                    <a:gd name="connsiteY3" fmla="*/ 104737 h 104775"/>
                    <a:gd name="connsiteX4" fmla="*/ 7144 w 28575"/>
                    <a:gd name="connsiteY4" fmla="*/ 7144 h 1047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104775">
                      <a:moveTo>
                        <a:pt x="7144" y="7144"/>
                      </a:moveTo>
                      <a:lnTo>
                        <a:pt x="22708" y="7144"/>
                      </a:lnTo>
                      <a:lnTo>
                        <a:pt x="22708" y="104737"/>
                      </a:lnTo>
                      <a:lnTo>
                        <a:pt x="7144" y="104737"/>
                      </a:lnTo>
                      <a:lnTo>
                        <a:pt x="7144" y="7144"/>
                      </a:lnTo>
                      <a:close/>
                    </a:path>
                  </a:pathLst>
                </a:custGeom>
                <a:solidFill>
                  <a:schemeClr val="bg1"/>
                </a:solidFill>
                <a:ln w="9525" cap="flat">
                  <a:noFill/>
                  <a:prstDash val="solid"/>
                  <a:miter/>
                </a:ln>
              </p:spPr>
              <p:txBody>
                <a:bodyPr rtlCol="0" anchor="ctr"/>
                <a:lstStyle/>
                <a:p>
                  <a:endParaRPr lang="ja-JP" altLang="en-US"/>
                </a:p>
              </p:txBody>
            </p:sp>
            <p:sp>
              <p:nvSpPr>
                <p:cNvPr id="1103" name="フリーフォーム: 図形 54"/>
                <p:cNvSpPr/>
                <p:nvPr/>
              </p:nvSpPr>
              <p:spPr>
                <a:xfrm>
                  <a:off x="1504622"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9 w 66675"/>
                    <a:gd name="connsiteY4" fmla="*/ 7144 h 76200"/>
                    <a:gd name="connsiteX5" fmla="*/ 62313 w 66675"/>
                    <a:gd name="connsiteY5" fmla="*/ 26803 h 76200"/>
                    <a:gd name="connsiteX6" fmla="*/ 62313 w 66675"/>
                    <a:gd name="connsiteY6" fmla="*/ 76029 h 76200"/>
                    <a:gd name="connsiteX7" fmla="*/ 48025 w 66675"/>
                    <a:gd name="connsiteY7" fmla="*/ 76029 h 76200"/>
                    <a:gd name="connsiteX8" fmla="*/ 48025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84" y="19736"/>
                        <a:pt x="30490" y="7144"/>
                        <a:pt x="45339" y="7144"/>
                      </a:cubicBezTo>
                      <a:cubicBezTo>
                        <a:pt x="57217" y="7144"/>
                        <a:pt x="62313" y="17040"/>
                        <a:pt x="62313" y="26803"/>
                      </a:cubicBezTo>
                      <a:lnTo>
                        <a:pt x="62313" y="76029"/>
                      </a:lnTo>
                      <a:lnTo>
                        <a:pt x="48025" y="76029"/>
                      </a:lnTo>
                      <a:lnTo>
                        <a:pt x="48025" y="33871"/>
                      </a:lnTo>
                      <a:cubicBezTo>
                        <a:pt x="48025" y="25384"/>
                        <a:pt x="46749" y="17745"/>
                        <a:pt x="39529" y="17745"/>
                      </a:cubicBezTo>
                      <a:cubicBezTo>
                        <a:pt x="25394" y="17745"/>
                        <a:pt x="21431" y="39805"/>
                        <a:pt x="21431" y="48158"/>
                      </a:cubicBezTo>
                      <a:lnTo>
                        <a:pt x="21431" y="76029"/>
                      </a:lnTo>
                      <a:lnTo>
                        <a:pt x="7144" y="76029"/>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104" name="フリーフォーム: 図形 55"/>
                <p:cNvSpPr/>
                <p:nvPr/>
              </p:nvSpPr>
              <p:spPr>
                <a:xfrm>
                  <a:off x="1573945" y="5856214"/>
                  <a:ext cx="57150" cy="104775"/>
                </a:xfrm>
                <a:custGeom>
                  <a:avLst/>
                  <a:gdLst>
                    <a:gd name="connsiteX0" fmla="*/ 18878 w 57150"/>
                    <a:gd name="connsiteY0" fmla="*/ 46320 h 104775"/>
                    <a:gd name="connsiteX1" fmla="*/ 7144 w 57150"/>
                    <a:gd name="connsiteY1" fmla="*/ 46320 h 104775"/>
                    <a:gd name="connsiteX2" fmla="*/ 7144 w 57150"/>
                    <a:gd name="connsiteY2" fmla="*/ 38976 h 104775"/>
                    <a:gd name="connsiteX3" fmla="*/ 18878 w 57150"/>
                    <a:gd name="connsiteY3" fmla="*/ 38976 h 104775"/>
                    <a:gd name="connsiteX4" fmla="*/ 18878 w 57150"/>
                    <a:gd name="connsiteY4" fmla="*/ 32613 h 104775"/>
                    <a:gd name="connsiteX5" fmla="*/ 44482 w 57150"/>
                    <a:gd name="connsiteY5" fmla="*/ 7144 h 104775"/>
                    <a:gd name="connsiteX6" fmla="*/ 58769 w 57150"/>
                    <a:gd name="connsiteY6" fmla="*/ 8706 h 104775"/>
                    <a:gd name="connsiteX7" fmla="*/ 58769 w 57150"/>
                    <a:gd name="connsiteY7" fmla="*/ 18450 h 104775"/>
                    <a:gd name="connsiteX8" fmla="*/ 46177 w 57150"/>
                    <a:gd name="connsiteY8" fmla="*/ 15345 h 104775"/>
                    <a:gd name="connsiteX9" fmla="*/ 33166 w 57150"/>
                    <a:gd name="connsiteY9" fmla="*/ 30899 h 104775"/>
                    <a:gd name="connsiteX10" fmla="*/ 33166 w 57150"/>
                    <a:gd name="connsiteY10" fmla="*/ 38976 h 104775"/>
                    <a:gd name="connsiteX11" fmla="*/ 52264 w 57150"/>
                    <a:gd name="connsiteY11" fmla="*/ 38976 h 104775"/>
                    <a:gd name="connsiteX12" fmla="*/ 52264 w 57150"/>
                    <a:gd name="connsiteY12" fmla="*/ 46320 h 104775"/>
                    <a:gd name="connsiteX13" fmla="*/ 33166 w 57150"/>
                    <a:gd name="connsiteY13" fmla="*/ 46320 h 104775"/>
                    <a:gd name="connsiteX14" fmla="*/ 33166 w 57150"/>
                    <a:gd name="connsiteY14" fmla="*/ 106299 h 104775"/>
                    <a:gd name="connsiteX15" fmla="*/ 18878 w 57150"/>
                    <a:gd name="connsiteY15" fmla="*/ 106299 h 104775"/>
                    <a:gd name="connsiteX16" fmla="*/ 18878 w 57150"/>
                    <a:gd name="connsiteY16" fmla="*/ 46320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18878" y="46320"/>
                      </a:moveTo>
                      <a:lnTo>
                        <a:pt x="7144" y="46320"/>
                      </a:lnTo>
                      <a:lnTo>
                        <a:pt x="7144" y="38976"/>
                      </a:lnTo>
                      <a:lnTo>
                        <a:pt x="18878" y="38976"/>
                      </a:lnTo>
                      <a:lnTo>
                        <a:pt x="18878" y="32613"/>
                      </a:lnTo>
                      <a:cubicBezTo>
                        <a:pt x="18878" y="20145"/>
                        <a:pt x="21860" y="7144"/>
                        <a:pt x="44482" y="7144"/>
                      </a:cubicBezTo>
                      <a:cubicBezTo>
                        <a:pt x="50273" y="7144"/>
                        <a:pt x="55378" y="8001"/>
                        <a:pt x="58769" y="8706"/>
                      </a:cubicBezTo>
                      <a:lnTo>
                        <a:pt x="58769" y="18450"/>
                      </a:lnTo>
                      <a:cubicBezTo>
                        <a:pt x="55788" y="17183"/>
                        <a:pt x="51978" y="15345"/>
                        <a:pt x="46177" y="15345"/>
                      </a:cubicBezTo>
                      <a:cubicBezTo>
                        <a:pt x="34576" y="15345"/>
                        <a:pt x="33166" y="23698"/>
                        <a:pt x="33166" y="30899"/>
                      </a:cubicBezTo>
                      <a:lnTo>
                        <a:pt x="33166" y="38976"/>
                      </a:lnTo>
                      <a:lnTo>
                        <a:pt x="52264" y="38976"/>
                      </a:lnTo>
                      <a:lnTo>
                        <a:pt x="52264" y="46320"/>
                      </a:lnTo>
                      <a:lnTo>
                        <a:pt x="33166" y="46320"/>
                      </a:lnTo>
                      <a:lnTo>
                        <a:pt x="33166" y="106299"/>
                      </a:lnTo>
                      <a:lnTo>
                        <a:pt x="18878" y="106299"/>
                      </a:lnTo>
                      <a:lnTo>
                        <a:pt x="18878" y="46320"/>
                      </a:lnTo>
                      <a:close/>
                    </a:path>
                  </a:pathLst>
                </a:custGeom>
                <a:solidFill>
                  <a:schemeClr val="bg1"/>
                </a:solidFill>
                <a:ln w="9525" cap="flat">
                  <a:noFill/>
                  <a:prstDash val="solid"/>
                  <a:miter/>
                </a:ln>
              </p:spPr>
              <p:txBody>
                <a:bodyPr rtlCol="0" anchor="ctr"/>
                <a:lstStyle/>
                <a:p>
                  <a:endParaRPr lang="ja-JP" altLang="en-US"/>
                </a:p>
              </p:txBody>
            </p:sp>
            <p:sp>
              <p:nvSpPr>
                <p:cNvPr id="1105" name="フリーフォーム: 図形 56"/>
                <p:cNvSpPr/>
                <p:nvPr/>
              </p:nvSpPr>
              <p:spPr>
                <a:xfrm>
                  <a:off x="1630943"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1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1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106" name="フリーフォーム: 図形 57"/>
                <p:cNvSpPr/>
                <p:nvPr/>
              </p:nvSpPr>
              <p:spPr>
                <a:xfrm>
                  <a:off x="1676348" y="5886475"/>
                  <a:ext cx="57150" cy="76200"/>
                </a:xfrm>
                <a:custGeom>
                  <a:avLst/>
                  <a:gdLst>
                    <a:gd name="connsiteX0" fmla="*/ 44758 w 57150"/>
                    <a:gd name="connsiteY0" fmla="*/ 66694 h 76200"/>
                    <a:gd name="connsiteX1" fmla="*/ 44482 w 57150"/>
                    <a:gd name="connsiteY1" fmla="*/ 66694 h 76200"/>
                    <a:gd name="connsiteX2" fmla="*/ 25527 w 57150"/>
                    <a:gd name="connsiteY2" fmla="*/ 77581 h 76200"/>
                    <a:gd name="connsiteX3" fmla="*/ 7144 w 57150"/>
                    <a:gd name="connsiteY3" fmla="*/ 60760 h 76200"/>
                    <a:gd name="connsiteX4" fmla="*/ 44758 w 57150"/>
                    <a:gd name="connsiteY4" fmla="*/ 38548 h 76200"/>
                    <a:gd name="connsiteX5" fmla="*/ 44758 w 57150"/>
                    <a:gd name="connsiteY5" fmla="*/ 32613 h 76200"/>
                    <a:gd name="connsiteX6" fmla="*/ 35290 w 57150"/>
                    <a:gd name="connsiteY6" fmla="*/ 13078 h 76200"/>
                    <a:gd name="connsiteX7" fmla="*/ 24393 w 57150"/>
                    <a:gd name="connsiteY7" fmla="*/ 27794 h 76200"/>
                    <a:gd name="connsiteX8" fmla="*/ 9401 w 57150"/>
                    <a:gd name="connsiteY8" fmla="*/ 27794 h 76200"/>
                    <a:gd name="connsiteX9" fmla="*/ 35290 w 57150"/>
                    <a:gd name="connsiteY9" fmla="*/ 7144 h 76200"/>
                    <a:gd name="connsiteX10" fmla="*/ 59045 w 57150"/>
                    <a:gd name="connsiteY10" fmla="*/ 32613 h 76200"/>
                    <a:gd name="connsiteX11" fmla="*/ 59045 w 57150"/>
                    <a:gd name="connsiteY11" fmla="*/ 76038 h 76200"/>
                    <a:gd name="connsiteX12" fmla="*/ 44758 w 57150"/>
                    <a:gd name="connsiteY12" fmla="*/ 76038 h 76200"/>
                    <a:gd name="connsiteX13" fmla="*/ 44758 w 57150"/>
                    <a:gd name="connsiteY13" fmla="*/ 66694 h 76200"/>
                    <a:gd name="connsiteX14" fmla="*/ 44758 w 57150"/>
                    <a:gd name="connsiteY14" fmla="*/ 44482 h 76200"/>
                    <a:gd name="connsiteX15" fmla="*/ 22698 w 57150"/>
                    <a:gd name="connsiteY15" fmla="*/ 58636 h 76200"/>
                    <a:gd name="connsiteX16" fmla="*/ 30899 w 57150"/>
                    <a:gd name="connsiteY16" fmla="*/ 68666 h 76200"/>
                    <a:gd name="connsiteX17" fmla="*/ 44758 w 57150"/>
                    <a:gd name="connsiteY17" fmla="*/ 52406 h 76200"/>
                    <a:gd name="connsiteX18" fmla="*/ 44758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58" y="66694"/>
                      </a:moveTo>
                      <a:lnTo>
                        <a:pt x="44482" y="66694"/>
                      </a:lnTo>
                      <a:cubicBezTo>
                        <a:pt x="42224" y="70656"/>
                        <a:pt x="36281" y="77581"/>
                        <a:pt x="25527" y="77581"/>
                      </a:cubicBezTo>
                      <a:cubicBezTo>
                        <a:pt x="14916" y="77581"/>
                        <a:pt x="7144" y="70085"/>
                        <a:pt x="7144" y="60760"/>
                      </a:cubicBezTo>
                      <a:cubicBezTo>
                        <a:pt x="7144" y="39957"/>
                        <a:pt x="35852" y="38976"/>
                        <a:pt x="44758" y="38548"/>
                      </a:cubicBezTo>
                      <a:lnTo>
                        <a:pt x="44758" y="32613"/>
                      </a:lnTo>
                      <a:cubicBezTo>
                        <a:pt x="44758" y="25251"/>
                        <a:pt x="44758" y="13078"/>
                        <a:pt x="35290" y="13078"/>
                      </a:cubicBezTo>
                      <a:cubicBezTo>
                        <a:pt x="26518" y="13078"/>
                        <a:pt x="24965" y="19869"/>
                        <a:pt x="24393" y="27794"/>
                      </a:cubicBezTo>
                      <a:lnTo>
                        <a:pt x="9401" y="27794"/>
                      </a:lnTo>
                      <a:cubicBezTo>
                        <a:pt x="10106" y="17745"/>
                        <a:pt x="14068" y="7144"/>
                        <a:pt x="35290" y="7144"/>
                      </a:cubicBezTo>
                      <a:cubicBezTo>
                        <a:pt x="57217" y="7144"/>
                        <a:pt x="59045" y="19440"/>
                        <a:pt x="59045" y="32613"/>
                      </a:cubicBezTo>
                      <a:lnTo>
                        <a:pt x="59045" y="76038"/>
                      </a:lnTo>
                      <a:lnTo>
                        <a:pt x="44758" y="76038"/>
                      </a:lnTo>
                      <a:lnTo>
                        <a:pt x="44758" y="66694"/>
                      </a:lnTo>
                      <a:close/>
                      <a:moveTo>
                        <a:pt x="44758" y="44482"/>
                      </a:moveTo>
                      <a:cubicBezTo>
                        <a:pt x="38824" y="44910"/>
                        <a:pt x="22698" y="46177"/>
                        <a:pt x="22698" y="58636"/>
                      </a:cubicBezTo>
                      <a:cubicBezTo>
                        <a:pt x="22698" y="64703"/>
                        <a:pt x="26232" y="68666"/>
                        <a:pt x="30899" y="68666"/>
                      </a:cubicBezTo>
                      <a:cubicBezTo>
                        <a:pt x="35852" y="68666"/>
                        <a:pt x="44758" y="63865"/>
                        <a:pt x="44758" y="52406"/>
                      </a:cubicBezTo>
                      <a:lnTo>
                        <a:pt x="44758" y="44482"/>
                      </a:lnTo>
                      <a:close/>
                    </a:path>
                  </a:pathLst>
                </a:custGeom>
                <a:solidFill>
                  <a:schemeClr val="bg1"/>
                </a:solidFill>
                <a:ln w="9525" cap="flat">
                  <a:noFill/>
                  <a:prstDash val="solid"/>
                  <a:miter/>
                </a:ln>
              </p:spPr>
              <p:txBody>
                <a:bodyPr rtlCol="0" anchor="ctr"/>
                <a:lstStyle/>
                <a:p>
                  <a:endParaRPr lang="ja-JP" altLang="en-US"/>
                </a:p>
              </p:txBody>
            </p:sp>
            <p:sp>
              <p:nvSpPr>
                <p:cNvPr id="1107" name="フリーフォーム: 図形 58"/>
                <p:cNvSpPr/>
                <p:nvPr/>
              </p:nvSpPr>
              <p:spPr>
                <a:xfrm>
                  <a:off x="1745938" y="5886465"/>
                  <a:ext cx="57150" cy="76200"/>
                </a:xfrm>
                <a:custGeom>
                  <a:avLst/>
                  <a:gdLst>
                    <a:gd name="connsiteX0" fmla="*/ 46606 w 57150"/>
                    <a:gd name="connsiteY0" fmla="*/ 22003 h 76200"/>
                    <a:gd name="connsiteX1" fmla="*/ 29632 w 57150"/>
                    <a:gd name="connsiteY1" fmla="*/ 15364 h 76200"/>
                    <a:gd name="connsiteX2" fmla="*/ 20021 w 57150"/>
                    <a:gd name="connsiteY2" fmla="*/ 22431 h 76200"/>
                    <a:gd name="connsiteX3" fmla="*/ 50844 w 57150"/>
                    <a:gd name="connsiteY3" fmla="*/ 57236 h 76200"/>
                    <a:gd name="connsiteX4" fmla="*/ 25241 w 57150"/>
                    <a:gd name="connsiteY4" fmla="*/ 77591 h 76200"/>
                    <a:gd name="connsiteX5" fmla="*/ 7277 w 57150"/>
                    <a:gd name="connsiteY5" fmla="*/ 74628 h 76200"/>
                    <a:gd name="connsiteX6" fmla="*/ 7277 w 57150"/>
                    <a:gd name="connsiteY6" fmla="*/ 61474 h 76200"/>
                    <a:gd name="connsiteX7" fmla="*/ 25946 w 57150"/>
                    <a:gd name="connsiteY7" fmla="*/ 68542 h 76200"/>
                    <a:gd name="connsiteX8" fmla="*/ 37547 w 57150"/>
                    <a:gd name="connsiteY8" fmla="*/ 60055 h 76200"/>
                    <a:gd name="connsiteX9" fmla="*/ 7144 w 57150"/>
                    <a:gd name="connsiteY9" fmla="*/ 26527 h 76200"/>
                    <a:gd name="connsiteX10" fmla="*/ 30756 w 57150"/>
                    <a:gd name="connsiteY10" fmla="*/ 7144 h 76200"/>
                    <a:gd name="connsiteX11" fmla="*/ 46606 w 57150"/>
                    <a:gd name="connsiteY11" fmla="*/ 9820 h 76200"/>
                    <a:gd name="connsiteX12" fmla="*/ 4660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06" y="22003"/>
                      </a:moveTo>
                      <a:cubicBezTo>
                        <a:pt x="41796" y="18745"/>
                        <a:pt x="36423" y="15364"/>
                        <a:pt x="29632" y="15364"/>
                      </a:cubicBezTo>
                      <a:cubicBezTo>
                        <a:pt x="25098" y="15364"/>
                        <a:pt x="20021" y="17336"/>
                        <a:pt x="20021" y="22431"/>
                      </a:cubicBezTo>
                      <a:cubicBezTo>
                        <a:pt x="20021" y="34595"/>
                        <a:pt x="50844" y="35728"/>
                        <a:pt x="50844" y="57236"/>
                      </a:cubicBezTo>
                      <a:cubicBezTo>
                        <a:pt x="50844" y="71656"/>
                        <a:pt x="39529" y="77591"/>
                        <a:pt x="25241" y="77591"/>
                      </a:cubicBezTo>
                      <a:cubicBezTo>
                        <a:pt x="16621" y="77591"/>
                        <a:pt x="10678" y="75771"/>
                        <a:pt x="7277" y="74628"/>
                      </a:cubicBezTo>
                      <a:lnTo>
                        <a:pt x="7277" y="61474"/>
                      </a:lnTo>
                      <a:cubicBezTo>
                        <a:pt x="11382" y="64303"/>
                        <a:pt x="18031" y="68542"/>
                        <a:pt x="25946" y="68542"/>
                      </a:cubicBezTo>
                      <a:cubicBezTo>
                        <a:pt x="34147" y="68542"/>
                        <a:pt x="37547" y="64303"/>
                        <a:pt x="37547" y="60055"/>
                      </a:cubicBezTo>
                      <a:cubicBezTo>
                        <a:pt x="37547" y="48168"/>
                        <a:pt x="7144" y="45768"/>
                        <a:pt x="7144" y="26527"/>
                      </a:cubicBezTo>
                      <a:cubicBezTo>
                        <a:pt x="7144" y="16335"/>
                        <a:pt x="13935" y="7144"/>
                        <a:pt x="30756" y="7144"/>
                      </a:cubicBezTo>
                      <a:cubicBezTo>
                        <a:pt x="37976" y="7144"/>
                        <a:pt x="44196" y="9115"/>
                        <a:pt x="46606" y="9820"/>
                      </a:cubicBezTo>
                      <a:lnTo>
                        <a:pt x="46606" y="22003"/>
                      </a:lnTo>
                      <a:close/>
                    </a:path>
                  </a:pathLst>
                </a:custGeom>
                <a:solidFill>
                  <a:schemeClr val="bg1"/>
                </a:solidFill>
                <a:ln w="9525" cap="flat">
                  <a:noFill/>
                  <a:prstDash val="solid"/>
                  <a:miter/>
                </a:ln>
              </p:spPr>
              <p:txBody>
                <a:bodyPr rtlCol="0" anchor="ctr"/>
                <a:lstStyle/>
                <a:p>
                  <a:endParaRPr lang="ja-JP" altLang="en-US"/>
                </a:p>
              </p:txBody>
            </p:sp>
            <p:sp>
              <p:nvSpPr>
                <p:cNvPr id="1108" name="フリーフォーム: 図形 59"/>
                <p:cNvSpPr/>
                <p:nvPr/>
              </p:nvSpPr>
              <p:spPr>
                <a:xfrm>
                  <a:off x="1799678" y="5863567"/>
                  <a:ext cx="57150" cy="104775"/>
                </a:xfrm>
                <a:custGeom>
                  <a:avLst/>
                  <a:gdLst>
                    <a:gd name="connsiteX0" fmla="*/ 49016 w 57150"/>
                    <a:gd name="connsiteY0" fmla="*/ 99498 h 104775"/>
                    <a:gd name="connsiteX1" fmla="*/ 39119 w 57150"/>
                    <a:gd name="connsiteY1" fmla="*/ 100489 h 104775"/>
                    <a:gd name="connsiteX2" fmla="*/ 17897 w 57150"/>
                    <a:gd name="connsiteY2" fmla="*/ 83372 h 104775"/>
                    <a:gd name="connsiteX3" fmla="*/ 17897 w 57150"/>
                    <a:gd name="connsiteY3" fmla="*/ 38967 h 104775"/>
                    <a:gd name="connsiteX4" fmla="*/ 7144 w 57150"/>
                    <a:gd name="connsiteY4" fmla="*/ 38967 h 104775"/>
                    <a:gd name="connsiteX5" fmla="*/ 7144 w 57150"/>
                    <a:gd name="connsiteY5" fmla="*/ 31623 h 104775"/>
                    <a:gd name="connsiteX6" fmla="*/ 17897 w 57150"/>
                    <a:gd name="connsiteY6" fmla="*/ 31623 h 104775"/>
                    <a:gd name="connsiteX7" fmla="*/ 17897 w 57150"/>
                    <a:gd name="connsiteY7" fmla="*/ 15773 h 104775"/>
                    <a:gd name="connsiteX8" fmla="*/ 32185 w 57150"/>
                    <a:gd name="connsiteY8" fmla="*/ 7144 h 104775"/>
                    <a:gd name="connsiteX9" fmla="*/ 32185 w 57150"/>
                    <a:gd name="connsiteY9" fmla="*/ 31623 h 104775"/>
                    <a:gd name="connsiteX10" fmla="*/ 50578 w 57150"/>
                    <a:gd name="connsiteY10" fmla="*/ 31623 h 104775"/>
                    <a:gd name="connsiteX11" fmla="*/ 50578 w 57150"/>
                    <a:gd name="connsiteY11" fmla="*/ 38967 h 104775"/>
                    <a:gd name="connsiteX12" fmla="*/ 32185 w 57150"/>
                    <a:gd name="connsiteY12" fmla="*/ 38967 h 104775"/>
                    <a:gd name="connsiteX13" fmla="*/ 32185 w 57150"/>
                    <a:gd name="connsiteY13" fmla="*/ 77714 h 104775"/>
                    <a:gd name="connsiteX14" fmla="*/ 42376 w 57150"/>
                    <a:gd name="connsiteY14" fmla="*/ 92430 h 104775"/>
                    <a:gd name="connsiteX15" fmla="*/ 49016 w 57150"/>
                    <a:gd name="connsiteY15" fmla="*/ 91297 h 104775"/>
                    <a:gd name="connsiteX16" fmla="*/ 4901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87" y="100203"/>
                        <a:pt x="42376" y="100489"/>
                        <a:pt x="39119" y="100489"/>
                      </a:cubicBezTo>
                      <a:cubicBezTo>
                        <a:pt x="25679" y="100489"/>
                        <a:pt x="17897" y="96393"/>
                        <a:pt x="17897" y="83372"/>
                      </a:cubicBezTo>
                      <a:lnTo>
                        <a:pt x="17897" y="38967"/>
                      </a:lnTo>
                      <a:lnTo>
                        <a:pt x="7144" y="38967"/>
                      </a:lnTo>
                      <a:lnTo>
                        <a:pt x="7144" y="31623"/>
                      </a:lnTo>
                      <a:lnTo>
                        <a:pt x="17897" y="31623"/>
                      </a:lnTo>
                      <a:lnTo>
                        <a:pt x="17897" y="15773"/>
                      </a:lnTo>
                      <a:lnTo>
                        <a:pt x="32185" y="7144"/>
                      </a:lnTo>
                      <a:lnTo>
                        <a:pt x="32185" y="31623"/>
                      </a:lnTo>
                      <a:lnTo>
                        <a:pt x="50578" y="31623"/>
                      </a:lnTo>
                      <a:lnTo>
                        <a:pt x="50578" y="38967"/>
                      </a:lnTo>
                      <a:lnTo>
                        <a:pt x="32185" y="38967"/>
                      </a:lnTo>
                      <a:lnTo>
                        <a:pt x="32185" y="77714"/>
                      </a:lnTo>
                      <a:cubicBezTo>
                        <a:pt x="32185" y="87611"/>
                        <a:pt x="33176" y="92430"/>
                        <a:pt x="42376" y="92430"/>
                      </a:cubicBezTo>
                      <a:cubicBezTo>
                        <a:pt x="44634" y="92430"/>
                        <a:pt x="47044" y="92154"/>
                        <a:pt x="49016" y="91297"/>
                      </a:cubicBezTo>
                      <a:lnTo>
                        <a:pt x="49016" y="99498"/>
                      </a:lnTo>
                      <a:close/>
                    </a:path>
                  </a:pathLst>
                </a:custGeom>
                <a:solidFill>
                  <a:schemeClr val="bg1"/>
                </a:solidFill>
                <a:ln w="9525" cap="flat">
                  <a:noFill/>
                  <a:prstDash val="solid"/>
                  <a:miter/>
                </a:ln>
              </p:spPr>
              <p:txBody>
                <a:bodyPr rtlCol="0" anchor="ctr"/>
                <a:lstStyle/>
                <a:p>
                  <a:endParaRPr lang="ja-JP" altLang="en-US"/>
                </a:p>
              </p:txBody>
            </p:sp>
            <p:sp>
              <p:nvSpPr>
                <p:cNvPr id="1109" name="フリーフォーム: 図形 60"/>
                <p:cNvSpPr/>
                <p:nvPr/>
              </p:nvSpPr>
              <p:spPr>
                <a:xfrm>
                  <a:off x="1855837"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1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1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110" name="フリーフォーム: 図形 61"/>
                <p:cNvSpPr/>
                <p:nvPr/>
              </p:nvSpPr>
              <p:spPr>
                <a:xfrm>
                  <a:off x="1905634" y="5888037"/>
                  <a:ext cx="66675" cy="76200"/>
                </a:xfrm>
                <a:custGeom>
                  <a:avLst/>
                  <a:gdLst>
                    <a:gd name="connsiteX0" fmla="*/ 47873 w 66675"/>
                    <a:gd name="connsiteY0" fmla="*/ 58493 h 76200"/>
                    <a:gd name="connsiteX1" fmla="*/ 47597 w 66675"/>
                    <a:gd name="connsiteY1" fmla="*/ 58493 h 76200"/>
                    <a:gd name="connsiteX2" fmla="*/ 24117 w 66675"/>
                    <a:gd name="connsiteY2" fmla="*/ 76019 h 76200"/>
                    <a:gd name="connsiteX3" fmla="*/ 7144 w 66675"/>
                    <a:gd name="connsiteY3" fmla="*/ 56369 h 76200"/>
                    <a:gd name="connsiteX4" fmla="*/ 7144 w 66675"/>
                    <a:gd name="connsiteY4" fmla="*/ 7144 h 76200"/>
                    <a:gd name="connsiteX5" fmla="*/ 21431 w 66675"/>
                    <a:gd name="connsiteY5" fmla="*/ 7144 h 76200"/>
                    <a:gd name="connsiteX6" fmla="*/ 21431 w 66675"/>
                    <a:gd name="connsiteY6" fmla="*/ 49282 h 76200"/>
                    <a:gd name="connsiteX7" fmla="*/ 29918 w 66675"/>
                    <a:gd name="connsiteY7" fmla="*/ 65408 h 76200"/>
                    <a:gd name="connsiteX8" fmla="*/ 48015 w 66675"/>
                    <a:gd name="connsiteY8" fmla="*/ 34995 h 76200"/>
                    <a:gd name="connsiteX9" fmla="*/ 48015 w 66675"/>
                    <a:gd name="connsiteY9" fmla="*/ 7144 h 76200"/>
                    <a:gd name="connsiteX10" fmla="*/ 62303 w 66675"/>
                    <a:gd name="connsiteY10" fmla="*/ 7144 h 76200"/>
                    <a:gd name="connsiteX11" fmla="*/ 62303 w 66675"/>
                    <a:gd name="connsiteY11" fmla="*/ 74466 h 76200"/>
                    <a:gd name="connsiteX12" fmla="*/ 47873 w 66675"/>
                    <a:gd name="connsiteY12" fmla="*/ 74466 h 76200"/>
                    <a:gd name="connsiteX13" fmla="*/ 47873 w 66675"/>
                    <a:gd name="connsiteY13" fmla="*/ 5849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47873" y="58493"/>
                      </a:moveTo>
                      <a:lnTo>
                        <a:pt x="47597" y="58493"/>
                      </a:lnTo>
                      <a:cubicBezTo>
                        <a:pt x="45339" y="63446"/>
                        <a:pt x="38967" y="76019"/>
                        <a:pt x="24117" y="76019"/>
                      </a:cubicBezTo>
                      <a:cubicBezTo>
                        <a:pt x="12230" y="76019"/>
                        <a:pt x="7144" y="66122"/>
                        <a:pt x="7144" y="56369"/>
                      </a:cubicBezTo>
                      <a:lnTo>
                        <a:pt x="7144" y="7144"/>
                      </a:lnTo>
                      <a:lnTo>
                        <a:pt x="21431" y="7144"/>
                      </a:lnTo>
                      <a:lnTo>
                        <a:pt x="21431" y="49282"/>
                      </a:lnTo>
                      <a:cubicBezTo>
                        <a:pt x="21431" y="57788"/>
                        <a:pt x="22708" y="65408"/>
                        <a:pt x="29918" y="65408"/>
                      </a:cubicBezTo>
                      <a:cubicBezTo>
                        <a:pt x="44063" y="65408"/>
                        <a:pt x="48015" y="43348"/>
                        <a:pt x="48015" y="34995"/>
                      </a:cubicBezTo>
                      <a:lnTo>
                        <a:pt x="48015" y="7144"/>
                      </a:lnTo>
                      <a:lnTo>
                        <a:pt x="62303" y="7144"/>
                      </a:lnTo>
                      <a:lnTo>
                        <a:pt x="62303" y="74466"/>
                      </a:lnTo>
                      <a:lnTo>
                        <a:pt x="47873" y="74466"/>
                      </a:lnTo>
                      <a:lnTo>
                        <a:pt x="47873" y="58493"/>
                      </a:lnTo>
                      <a:close/>
                    </a:path>
                  </a:pathLst>
                </a:custGeom>
                <a:solidFill>
                  <a:schemeClr val="bg1"/>
                </a:solidFill>
                <a:ln w="9525" cap="flat">
                  <a:noFill/>
                  <a:prstDash val="solid"/>
                  <a:miter/>
                </a:ln>
              </p:spPr>
              <p:txBody>
                <a:bodyPr rtlCol="0" anchor="ctr"/>
                <a:lstStyle/>
                <a:p>
                  <a:endParaRPr lang="ja-JP" altLang="en-US"/>
                </a:p>
              </p:txBody>
            </p:sp>
            <p:sp>
              <p:nvSpPr>
                <p:cNvPr id="1111" name="フリーフォーム: 図形 62"/>
                <p:cNvSpPr/>
                <p:nvPr/>
              </p:nvSpPr>
              <p:spPr>
                <a:xfrm>
                  <a:off x="1976776" y="5886465"/>
                  <a:ext cx="66675" cy="76200"/>
                </a:xfrm>
                <a:custGeom>
                  <a:avLst/>
                  <a:gdLst>
                    <a:gd name="connsiteX0" fmla="*/ 58912 w 66675"/>
                    <a:gd name="connsiteY0" fmla="*/ 74200 h 76200"/>
                    <a:gd name="connsiteX1" fmla="*/ 40948 w 66675"/>
                    <a:gd name="connsiteY1" fmla="*/ 77581 h 76200"/>
                    <a:gd name="connsiteX2" fmla="*/ 7144 w 66675"/>
                    <a:gd name="connsiteY2" fmla="*/ 39681 h 76200"/>
                    <a:gd name="connsiteX3" fmla="*/ 35709 w 66675"/>
                    <a:gd name="connsiteY3" fmla="*/ 7144 h 76200"/>
                    <a:gd name="connsiteX4" fmla="*/ 59893 w 66675"/>
                    <a:gd name="connsiteY4" fmla="*/ 30623 h 76200"/>
                    <a:gd name="connsiteX5" fmla="*/ 44910 w 66675"/>
                    <a:gd name="connsiteY5" fmla="*/ 30623 h 76200"/>
                    <a:gd name="connsiteX6" fmla="*/ 35147 w 66675"/>
                    <a:gd name="connsiteY6" fmla="*/ 13078 h 76200"/>
                    <a:gd name="connsiteX7" fmla="*/ 22698 w 66675"/>
                    <a:gd name="connsiteY7" fmla="*/ 34862 h 76200"/>
                    <a:gd name="connsiteX8" fmla="*/ 46892 w 66675"/>
                    <a:gd name="connsiteY8" fmla="*/ 70075 h 76200"/>
                    <a:gd name="connsiteX9" fmla="*/ 58912 w 66675"/>
                    <a:gd name="connsiteY9" fmla="*/ 67542 h 76200"/>
                    <a:gd name="connsiteX10" fmla="*/ 58912 w 66675"/>
                    <a:gd name="connsiteY10" fmla="*/ 7420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675" h="76200">
                      <a:moveTo>
                        <a:pt x="58912" y="74200"/>
                      </a:moveTo>
                      <a:cubicBezTo>
                        <a:pt x="53121" y="76324"/>
                        <a:pt x="47034" y="77581"/>
                        <a:pt x="40948" y="77581"/>
                      </a:cubicBezTo>
                      <a:cubicBezTo>
                        <a:pt x="19593" y="77581"/>
                        <a:pt x="7144" y="64703"/>
                        <a:pt x="7144" y="39681"/>
                      </a:cubicBezTo>
                      <a:cubicBezTo>
                        <a:pt x="7144" y="19593"/>
                        <a:pt x="16335" y="7144"/>
                        <a:pt x="35709" y="7144"/>
                      </a:cubicBezTo>
                      <a:cubicBezTo>
                        <a:pt x="53816" y="7144"/>
                        <a:pt x="59893" y="16764"/>
                        <a:pt x="59893" y="30623"/>
                      </a:cubicBezTo>
                      <a:lnTo>
                        <a:pt x="44910" y="30623"/>
                      </a:lnTo>
                      <a:cubicBezTo>
                        <a:pt x="44910" y="22565"/>
                        <a:pt x="44053" y="13078"/>
                        <a:pt x="35147" y="13078"/>
                      </a:cubicBezTo>
                      <a:cubicBezTo>
                        <a:pt x="26946" y="13078"/>
                        <a:pt x="22698" y="22698"/>
                        <a:pt x="22698" y="34862"/>
                      </a:cubicBezTo>
                      <a:cubicBezTo>
                        <a:pt x="22698" y="51273"/>
                        <a:pt x="29632" y="70075"/>
                        <a:pt x="46892" y="70075"/>
                      </a:cubicBezTo>
                      <a:cubicBezTo>
                        <a:pt x="50987" y="70075"/>
                        <a:pt x="54950" y="69085"/>
                        <a:pt x="58912" y="67542"/>
                      </a:cubicBezTo>
                      <a:lnTo>
                        <a:pt x="58912" y="74200"/>
                      </a:lnTo>
                      <a:close/>
                    </a:path>
                  </a:pathLst>
                </a:custGeom>
                <a:solidFill>
                  <a:schemeClr val="bg1"/>
                </a:solidFill>
                <a:ln w="9525" cap="flat">
                  <a:noFill/>
                  <a:prstDash val="solid"/>
                  <a:miter/>
                </a:ln>
              </p:spPr>
              <p:txBody>
                <a:bodyPr rtlCol="0" anchor="ctr"/>
                <a:lstStyle/>
                <a:p>
                  <a:endParaRPr lang="ja-JP" altLang="en-US"/>
                </a:p>
              </p:txBody>
            </p:sp>
            <p:sp>
              <p:nvSpPr>
                <p:cNvPr id="1112" name="フリーフォーム: 図形 63"/>
                <p:cNvSpPr/>
                <p:nvPr/>
              </p:nvSpPr>
              <p:spPr>
                <a:xfrm>
                  <a:off x="2035469" y="5863567"/>
                  <a:ext cx="57150" cy="104775"/>
                </a:xfrm>
                <a:custGeom>
                  <a:avLst/>
                  <a:gdLst>
                    <a:gd name="connsiteX0" fmla="*/ 49016 w 57150"/>
                    <a:gd name="connsiteY0" fmla="*/ 99498 h 104775"/>
                    <a:gd name="connsiteX1" fmla="*/ 39119 w 57150"/>
                    <a:gd name="connsiteY1" fmla="*/ 100489 h 104775"/>
                    <a:gd name="connsiteX2" fmla="*/ 17898 w 57150"/>
                    <a:gd name="connsiteY2" fmla="*/ 83372 h 104775"/>
                    <a:gd name="connsiteX3" fmla="*/ 17898 w 57150"/>
                    <a:gd name="connsiteY3" fmla="*/ 38967 h 104775"/>
                    <a:gd name="connsiteX4" fmla="*/ 7144 w 57150"/>
                    <a:gd name="connsiteY4" fmla="*/ 38967 h 104775"/>
                    <a:gd name="connsiteX5" fmla="*/ 7144 w 57150"/>
                    <a:gd name="connsiteY5" fmla="*/ 31623 h 104775"/>
                    <a:gd name="connsiteX6" fmla="*/ 17898 w 57150"/>
                    <a:gd name="connsiteY6" fmla="*/ 31623 h 104775"/>
                    <a:gd name="connsiteX7" fmla="*/ 17898 w 57150"/>
                    <a:gd name="connsiteY7" fmla="*/ 15773 h 104775"/>
                    <a:gd name="connsiteX8" fmla="*/ 32185 w 57150"/>
                    <a:gd name="connsiteY8" fmla="*/ 7144 h 104775"/>
                    <a:gd name="connsiteX9" fmla="*/ 32185 w 57150"/>
                    <a:gd name="connsiteY9" fmla="*/ 31623 h 104775"/>
                    <a:gd name="connsiteX10" fmla="*/ 50568 w 57150"/>
                    <a:gd name="connsiteY10" fmla="*/ 31623 h 104775"/>
                    <a:gd name="connsiteX11" fmla="*/ 50568 w 57150"/>
                    <a:gd name="connsiteY11" fmla="*/ 38967 h 104775"/>
                    <a:gd name="connsiteX12" fmla="*/ 32185 w 57150"/>
                    <a:gd name="connsiteY12" fmla="*/ 38967 h 104775"/>
                    <a:gd name="connsiteX13" fmla="*/ 32185 w 57150"/>
                    <a:gd name="connsiteY13" fmla="*/ 77714 h 104775"/>
                    <a:gd name="connsiteX14" fmla="*/ 42358 w 57150"/>
                    <a:gd name="connsiteY14" fmla="*/ 92430 h 104775"/>
                    <a:gd name="connsiteX15" fmla="*/ 49006 w 57150"/>
                    <a:gd name="connsiteY15" fmla="*/ 91297 h 104775"/>
                    <a:gd name="connsiteX16" fmla="*/ 4900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87" y="100203"/>
                        <a:pt x="42367" y="100489"/>
                        <a:pt x="39119" y="100489"/>
                      </a:cubicBezTo>
                      <a:cubicBezTo>
                        <a:pt x="25680" y="100489"/>
                        <a:pt x="17898" y="96393"/>
                        <a:pt x="17898" y="83372"/>
                      </a:cubicBezTo>
                      <a:lnTo>
                        <a:pt x="17898" y="38967"/>
                      </a:lnTo>
                      <a:lnTo>
                        <a:pt x="7144" y="38967"/>
                      </a:lnTo>
                      <a:lnTo>
                        <a:pt x="7144" y="31623"/>
                      </a:lnTo>
                      <a:lnTo>
                        <a:pt x="17898" y="31623"/>
                      </a:lnTo>
                      <a:lnTo>
                        <a:pt x="17898" y="15773"/>
                      </a:lnTo>
                      <a:lnTo>
                        <a:pt x="32185" y="7144"/>
                      </a:lnTo>
                      <a:lnTo>
                        <a:pt x="32185" y="31623"/>
                      </a:lnTo>
                      <a:lnTo>
                        <a:pt x="50568" y="31623"/>
                      </a:lnTo>
                      <a:lnTo>
                        <a:pt x="50568" y="38967"/>
                      </a:lnTo>
                      <a:lnTo>
                        <a:pt x="32185" y="38967"/>
                      </a:lnTo>
                      <a:lnTo>
                        <a:pt x="32185" y="77714"/>
                      </a:lnTo>
                      <a:cubicBezTo>
                        <a:pt x="32185" y="87611"/>
                        <a:pt x="33176" y="92430"/>
                        <a:pt x="42358" y="92430"/>
                      </a:cubicBezTo>
                      <a:cubicBezTo>
                        <a:pt x="44625" y="92430"/>
                        <a:pt x="47025" y="92154"/>
                        <a:pt x="49006" y="91297"/>
                      </a:cubicBezTo>
                      <a:lnTo>
                        <a:pt x="49006" y="99498"/>
                      </a:lnTo>
                      <a:close/>
                    </a:path>
                  </a:pathLst>
                </a:custGeom>
                <a:solidFill>
                  <a:schemeClr val="bg1"/>
                </a:solidFill>
                <a:ln w="9525" cap="flat">
                  <a:noFill/>
                  <a:prstDash val="solid"/>
                  <a:miter/>
                </a:ln>
              </p:spPr>
              <p:txBody>
                <a:bodyPr rtlCol="0" anchor="ctr"/>
                <a:lstStyle/>
                <a:p>
                  <a:endParaRPr lang="ja-JP" altLang="en-US"/>
                </a:p>
              </p:txBody>
            </p:sp>
            <p:sp>
              <p:nvSpPr>
                <p:cNvPr id="1113" name="フリーフォーム: 図形 64"/>
                <p:cNvSpPr/>
                <p:nvPr/>
              </p:nvSpPr>
              <p:spPr>
                <a:xfrm>
                  <a:off x="2091629" y="5888037"/>
                  <a:ext cx="66675" cy="76200"/>
                </a:xfrm>
                <a:custGeom>
                  <a:avLst/>
                  <a:gdLst>
                    <a:gd name="connsiteX0" fmla="*/ 47873 w 66675"/>
                    <a:gd name="connsiteY0" fmla="*/ 58493 h 76200"/>
                    <a:gd name="connsiteX1" fmla="*/ 47596 w 66675"/>
                    <a:gd name="connsiteY1" fmla="*/ 58493 h 76200"/>
                    <a:gd name="connsiteX2" fmla="*/ 24117 w 66675"/>
                    <a:gd name="connsiteY2" fmla="*/ 76019 h 76200"/>
                    <a:gd name="connsiteX3" fmla="*/ 7144 w 66675"/>
                    <a:gd name="connsiteY3" fmla="*/ 56369 h 76200"/>
                    <a:gd name="connsiteX4" fmla="*/ 7144 w 66675"/>
                    <a:gd name="connsiteY4" fmla="*/ 7144 h 76200"/>
                    <a:gd name="connsiteX5" fmla="*/ 21431 w 66675"/>
                    <a:gd name="connsiteY5" fmla="*/ 7144 h 76200"/>
                    <a:gd name="connsiteX6" fmla="*/ 21431 w 66675"/>
                    <a:gd name="connsiteY6" fmla="*/ 49282 h 76200"/>
                    <a:gd name="connsiteX7" fmla="*/ 29918 w 66675"/>
                    <a:gd name="connsiteY7" fmla="*/ 65408 h 76200"/>
                    <a:gd name="connsiteX8" fmla="*/ 48025 w 66675"/>
                    <a:gd name="connsiteY8" fmla="*/ 34995 h 76200"/>
                    <a:gd name="connsiteX9" fmla="*/ 48025 w 66675"/>
                    <a:gd name="connsiteY9" fmla="*/ 7144 h 76200"/>
                    <a:gd name="connsiteX10" fmla="*/ 62303 w 66675"/>
                    <a:gd name="connsiteY10" fmla="*/ 7144 h 76200"/>
                    <a:gd name="connsiteX11" fmla="*/ 62303 w 66675"/>
                    <a:gd name="connsiteY11" fmla="*/ 74466 h 76200"/>
                    <a:gd name="connsiteX12" fmla="*/ 47873 w 66675"/>
                    <a:gd name="connsiteY12" fmla="*/ 74466 h 76200"/>
                    <a:gd name="connsiteX13" fmla="*/ 47873 w 66675"/>
                    <a:gd name="connsiteY13" fmla="*/ 5849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47873" y="58493"/>
                      </a:moveTo>
                      <a:lnTo>
                        <a:pt x="47596" y="58493"/>
                      </a:lnTo>
                      <a:cubicBezTo>
                        <a:pt x="45339" y="63446"/>
                        <a:pt x="38967" y="76019"/>
                        <a:pt x="24117" y="76019"/>
                      </a:cubicBezTo>
                      <a:cubicBezTo>
                        <a:pt x="12230" y="76019"/>
                        <a:pt x="7144" y="66122"/>
                        <a:pt x="7144" y="56369"/>
                      </a:cubicBezTo>
                      <a:lnTo>
                        <a:pt x="7144" y="7144"/>
                      </a:lnTo>
                      <a:lnTo>
                        <a:pt x="21431" y="7144"/>
                      </a:lnTo>
                      <a:lnTo>
                        <a:pt x="21431" y="49282"/>
                      </a:lnTo>
                      <a:cubicBezTo>
                        <a:pt x="21431" y="57788"/>
                        <a:pt x="22708" y="65408"/>
                        <a:pt x="29918" y="65408"/>
                      </a:cubicBezTo>
                      <a:cubicBezTo>
                        <a:pt x="44062" y="65408"/>
                        <a:pt x="48025" y="43348"/>
                        <a:pt x="48025" y="34995"/>
                      </a:cubicBezTo>
                      <a:lnTo>
                        <a:pt x="48025" y="7144"/>
                      </a:lnTo>
                      <a:lnTo>
                        <a:pt x="62303" y="7144"/>
                      </a:lnTo>
                      <a:lnTo>
                        <a:pt x="62303" y="74466"/>
                      </a:lnTo>
                      <a:lnTo>
                        <a:pt x="47873" y="74466"/>
                      </a:lnTo>
                      <a:lnTo>
                        <a:pt x="47873" y="58493"/>
                      </a:lnTo>
                      <a:close/>
                    </a:path>
                  </a:pathLst>
                </a:custGeom>
                <a:solidFill>
                  <a:schemeClr val="bg1"/>
                </a:solidFill>
                <a:ln w="9525" cap="flat">
                  <a:noFill/>
                  <a:prstDash val="solid"/>
                  <a:miter/>
                </a:ln>
              </p:spPr>
              <p:txBody>
                <a:bodyPr rtlCol="0" anchor="ctr"/>
                <a:lstStyle/>
                <a:p>
                  <a:endParaRPr lang="ja-JP" altLang="en-US"/>
                </a:p>
              </p:txBody>
            </p:sp>
            <p:sp>
              <p:nvSpPr>
                <p:cNvPr id="1114" name="フリーフォーム: 図形 65"/>
                <p:cNvSpPr/>
                <p:nvPr/>
              </p:nvSpPr>
              <p:spPr>
                <a:xfrm>
                  <a:off x="2167724"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0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115" name="フリーフォーム: 図形 66"/>
                <p:cNvSpPr/>
                <p:nvPr/>
              </p:nvSpPr>
              <p:spPr>
                <a:xfrm>
                  <a:off x="2212568" y="5886465"/>
                  <a:ext cx="66675" cy="76200"/>
                </a:xfrm>
                <a:custGeom>
                  <a:avLst/>
                  <a:gdLst>
                    <a:gd name="connsiteX0" fmla="*/ 60465 w 66675"/>
                    <a:gd name="connsiteY0" fmla="*/ 73771 h 76200"/>
                    <a:gd name="connsiteX1" fmla="*/ 40805 w 66675"/>
                    <a:gd name="connsiteY1" fmla="*/ 77581 h 76200"/>
                    <a:gd name="connsiteX2" fmla="*/ 7144 w 66675"/>
                    <a:gd name="connsiteY2" fmla="*/ 39405 h 76200"/>
                    <a:gd name="connsiteX3" fmla="*/ 35861 w 66675"/>
                    <a:gd name="connsiteY3" fmla="*/ 7144 h 76200"/>
                    <a:gd name="connsiteX4" fmla="*/ 61751 w 66675"/>
                    <a:gd name="connsiteY4" fmla="*/ 34728 h 76200"/>
                    <a:gd name="connsiteX5" fmla="*/ 21441 w 66675"/>
                    <a:gd name="connsiteY5" fmla="*/ 34728 h 76200"/>
                    <a:gd name="connsiteX6" fmla="*/ 47606 w 66675"/>
                    <a:gd name="connsiteY6" fmla="*/ 70075 h 76200"/>
                    <a:gd name="connsiteX7" fmla="*/ 60484 w 66675"/>
                    <a:gd name="connsiteY7" fmla="*/ 67246 h 76200"/>
                    <a:gd name="connsiteX8" fmla="*/ 60484 w 66675"/>
                    <a:gd name="connsiteY8" fmla="*/ 73771 h 76200"/>
                    <a:gd name="connsiteX9" fmla="*/ 47730 w 66675"/>
                    <a:gd name="connsiteY9" fmla="*/ 28232 h 76200"/>
                    <a:gd name="connsiteX10" fmla="*/ 35281 w 66675"/>
                    <a:gd name="connsiteY10" fmla="*/ 13087 h 76200"/>
                    <a:gd name="connsiteX11" fmla="*/ 21850 w 66675"/>
                    <a:gd name="connsiteY11" fmla="*/ 28232 h 76200"/>
                    <a:gd name="connsiteX12" fmla="*/ 47730 w 66675"/>
                    <a:gd name="connsiteY12" fmla="*/ 2823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675" h="76200">
                      <a:moveTo>
                        <a:pt x="60465" y="73771"/>
                      </a:moveTo>
                      <a:cubicBezTo>
                        <a:pt x="54521" y="76172"/>
                        <a:pt x="49292" y="77581"/>
                        <a:pt x="40805" y="77581"/>
                      </a:cubicBezTo>
                      <a:cubicBezTo>
                        <a:pt x="22136" y="77581"/>
                        <a:pt x="7144" y="66551"/>
                        <a:pt x="7144" y="39405"/>
                      </a:cubicBezTo>
                      <a:cubicBezTo>
                        <a:pt x="7144" y="20726"/>
                        <a:pt x="14640" y="7144"/>
                        <a:pt x="35861" y="7144"/>
                      </a:cubicBezTo>
                      <a:cubicBezTo>
                        <a:pt x="57645" y="7144"/>
                        <a:pt x="61751" y="21707"/>
                        <a:pt x="61751" y="34728"/>
                      </a:cubicBezTo>
                      <a:lnTo>
                        <a:pt x="21441" y="34728"/>
                      </a:lnTo>
                      <a:cubicBezTo>
                        <a:pt x="21441" y="48015"/>
                        <a:pt x="27384" y="70075"/>
                        <a:pt x="47606" y="70075"/>
                      </a:cubicBezTo>
                      <a:cubicBezTo>
                        <a:pt x="51997" y="70075"/>
                        <a:pt x="56236" y="69237"/>
                        <a:pt x="60484" y="67246"/>
                      </a:cubicBezTo>
                      <a:lnTo>
                        <a:pt x="60484" y="73771"/>
                      </a:lnTo>
                      <a:close/>
                      <a:moveTo>
                        <a:pt x="47730" y="28232"/>
                      </a:moveTo>
                      <a:cubicBezTo>
                        <a:pt x="47730" y="23003"/>
                        <a:pt x="45901" y="13087"/>
                        <a:pt x="35281" y="13087"/>
                      </a:cubicBezTo>
                      <a:cubicBezTo>
                        <a:pt x="24251" y="13087"/>
                        <a:pt x="22127" y="24412"/>
                        <a:pt x="21850" y="28232"/>
                      </a:cubicBezTo>
                      <a:lnTo>
                        <a:pt x="47730" y="28232"/>
                      </a:lnTo>
                      <a:close/>
                    </a:path>
                  </a:pathLst>
                </a:custGeom>
                <a:solidFill>
                  <a:schemeClr val="bg1"/>
                </a:solidFill>
                <a:ln w="9525" cap="flat">
                  <a:noFill/>
                  <a:prstDash val="solid"/>
                  <a:miter/>
                </a:ln>
              </p:spPr>
              <p:txBody>
                <a:bodyPr rtlCol="0" anchor="ctr"/>
                <a:lstStyle/>
                <a:p>
                  <a:endParaRPr lang="ja-JP" altLang="en-US"/>
                </a:p>
              </p:txBody>
            </p:sp>
            <p:sp>
              <p:nvSpPr>
                <p:cNvPr id="1116" name="フリーフォーム: 図形 67"/>
                <p:cNvSpPr/>
                <p:nvPr/>
              </p:nvSpPr>
              <p:spPr>
                <a:xfrm>
                  <a:off x="2280605" y="5938252"/>
                  <a:ext cx="28575" cy="38100"/>
                </a:xfrm>
                <a:custGeom>
                  <a:avLst/>
                  <a:gdLst>
                    <a:gd name="connsiteX0" fmla="*/ 8411 w 28575"/>
                    <a:gd name="connsiteY0" fmla="*/ 7144 h 38100"/>
                    <a:gd name="connsiteX1" fmla="*/ 24822 w 28575"/>
                    <a:gd name="connsiteY1" fmla="*/ 7144 h 38100"/>
                    <a:gd name="connsiteX2" fmla="*/ 18459 w 28575"/>
                    <a:gd name="connsiteY2" fmla="*/ 39253 h 38100"/>
                    <a:gd name="connsiteX3" fmla="*/ 7144 w 28575"/>
                    <a:gd name="connsiteY3" fmla="*/ 39253 h 38100"/>
                    <a:gd name="connsiteX4" fmla="*/ 8411 w 28575"/>
                    <a:gd name="connsiteY4" fmla="*/ 7144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38100">
                      <a:moveTo>
                        <a:pt x="8411" y="7144"/>
                      </a:moveTo>
                      <a:lnTo>
                        <a:pt x="24822" y="7144"/>
                      </a:lnTo>
                      <a:lnTo>
                        <a:pt x="18459" y="39253"/>
                      </a:lnTo>
                      <a:lnTo>
                        <a:pt x="7144" y="39253"/>
                      </a:lnTo>
                      <a:lnTo>
                        <a:pt x="8411" y="7144"/>
                      </a:lnTo>
                      <a:close/>
                    </a:path>
                  </a:pathLst>
                </a:custGeom>
                <a:solidFill>
                  <a:schemeClr val="bg1"/>
                </a:solidFill>
                <a:ln w="9525" cap="flat">
                  <a:noFill/>
                  <a:prstDash val="solid"/>
                  <a:miter/>
                </a:ln>
              </p:spPr>
              <p:txBody>
                <a:bodyPr rtlCol="0" anchor="ctr"/>
                <a:lstStyle/>
                <a:p>
                  <a:endParaRPr lang="ja-JP" altLang="en-US"/>
                </a:p>
              </p:txBody>
            </p:sp>
            <p:sp>
              <p:nvSpPr>
                <p:cNvPr id="1117" name="フリーフォーム: 図形 68"/>
                <p:cNvSpPr/>
                <p:nvPr/>
              </p:nvSpPr>
              <p:spPr>
                <a:xfrm>
                  <a:off x="2343260" y="5857766"/>
                  <a:ext cx="76200" cy="104775"/>
                </a:xfrm>
                <a:custGeom>
                  <a:avLst/>
                  <a:gdLst>
                    <a:gd name="connsiteX0" fmla="*/ 30756 w 76200"/>
                    <a:gd name="connsiteY0" fmla="*/ 16469 h 104775"/>
                    <a:gd name="connsiteX1" fmla="*/ 7144 w 76200"/>
                    <a:gd name="connsiteY1" fmla="*/ 16469 h 104775"/>
                    <a:gd name="connsiteX2" fmla="*/ 7144 w 76200"/>
                    <a:gd name="connsiteY2" fmla="*/ 7144 h 104775"/>
                    <a:gd name="connsiteX3" fmla="*/ 69942 w 76200"/>
                    <a:gd name="connsiteY3" fmla="*/ 7144 h 104775"/>
                    <a:gd name="connsiteX4" fmla="*/ 69942 w 76200"/>
                    <a:gd name="connsiteY4" fmla="*/ 16469 h 104775"/>
                    <a:gd name="connsiteX5" fmla="*/ 46329 w 76200"/>
                    <a:gd name="connsiteY5" fmla="*/ 16469 h 104775"/>
                    <a:gd name="connsiteX6" fmla="*/ 46329 w 76200"/>
                    <a:gd name="connsiteY6" fmla="*/ 104747 h 104775"/>
                    <a:gd name="connsiteX7" fmla="*/ 30766 w 76200"/>
                    <a:gd name="connsiteY7" fmla="*/ 104747 h 104775"/>
                    <a:gd name="connsiteX8" fmla="*/ 30766 w 76200"/>
                    <a:gd name="connsiteY8" fmla="*/ 16469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 h="104775">
                      <a:moveTo>
                        <a:pt x="30756" y="16469"/>
                      </a:moveTo>
                      <a:lnTo>
                        <a:pt x="7144" y="16469"/>
                      </a:lnTo>
                      <a:lnTo>
                        <a:pt x="7144" y="7144"/>
                      </a:lnTo>
                      <a:lnTo>
                        <a:pt x="69942" y="7144"/>
                      </a:lnTo>
                      <a:lnTo>
                        <a:pt x="69942" y="16469"/>
                      </a:lnTo>
                      <a:lnTo>
                        <a:pt x="46329" y="16469"/>
                      </a:lnTo>
                      <a:lnTo>
                        <a:pt x="46329" y="104747"/>
                      </a:lnTo>
                      <a:lnTo>
                        <a:pt x="30766" y="104747"/>
                      </a:lnTo>
                      <a:lnTo>
                        <a:pt x="30766" y="16469"/>
                      </a:lnTo>
                      <a:close/>
                    </a:path>
                  </a:pathLst>
                </a:custGeom>
                <a:solidFill>
                  <a:schemeClr val="bg1"/>
                </a:solidFill>
                <a:ln w="9525" cap="flat">
                  <a:noFill/>
                  <a:prstDash val="solid"/>
                  <a:miter/>
                </a:ln>
              </p:spPr>
              <p:txBody>
                <a:bodyPr rtlCol="0" anchor="ctr"/>
                <a:lstStyle/>
                <a:p>
                  <a:endParaRPr lang="ja-JP" altLang="en-US"/>
                </a:p>
              </p:txBody>
            </p:sp>
            <p:sp>
              <p:nvSpPr>
                <p:cNvPr id="1118" name="フリーフォーム: 図形 69"/>
                <p:cNvSpPr/>
                <p:nvPr/>
              </p:nvSpPr>
              <p:spPr>
                <a:xfrm>
                  <a:off x="2416669"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0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119" name="フリーフォーム: 図形 70"/>
                <p:cNvSpPr/>
                <p:nvPr/>
              </p:nvSpPr>
              <p:spPr>
                <a:xfrm>
                  <a:off x="2462075" y="5886475"/>
                  <a:ext cx="57150" cy="76200"/>
                </a:xfrm>
                <a:custGeom>
                  <a:avLst/>
                  <a:gdLst>
                    <a:gd name="connsiteX0" fmla="*/ 44777 w 57150"/>
                    <a:gd name="connsiteY0" fmla="*/ 66694 h 76200"/>
                    <a:gd name="connsiteX1" fmla="*/ 44482 w 57150"/>
                    <a:gd name="connsiteY1" fmla="*/ 66694 h 76200"/>
                    <a:gd name="connsiteX2" fmla="*/ 25537 w 57150"/>
                    <a:gd name="connsiteY2" fmla="*/ 77581 h 76200"/>
                    <a:gd name="connsiteX3" fmla="*/ 7144 w 57150"/>
                    <a:gd name="connsiteY3" fmla="*/ 60760 h 76200"/>
                    <a:gd name="connsiteX4" fmla="*/ 44777 w 57150"/>
                    <a:gd name="connsiteY4" fmla="*/ 38548 h 76200"/>
                    <a:gd name="connsiteX5" fmla="*/ 44777 w 57150"/>
                    <a:gd name="connsiteY5" fmla="*/ 32613 h 76200"/>
                    <a:gd name="connsiteX6" fmla="*/ 35290 w 57150"/>
                    <a:gd name="connsiteY6" fmla="*/ 13078 h 76200"/>
                    <a:gd name="connsiteX7" fmla="*/ 24394 w 57150"/>
                    <a:gd name="connsiteY7" fmla="*/ 27794 h 76200"/>
                    <a:gd name="connsiteX8" fmla="*/ 9401 w 57150"/>
                    <a:gd name="connsiteY8" fmla="*/ 27794 h 76200"/>
                    <a:gd name="connsiteX9" fmla="*/ 35290 w 57150"/>
                    <a:gd name="connsiteY9" fmla="*/ 7144 h 76200"/>
                    <a:gd name="connsiteX10" fmla="*/ 59064 w 57150"/>
                    <a:gd name="connsiteY10" fmla="*/ 32613 h 76200"/>
                    <a:gd name="connsiteX11" fmla="*/ 59064 w 57150"/>
                    <a:gd name="connsiteY11" fmla="*/ 76038 h 76200"/>
                    <a:gd name="connsiteX12" fmla="*/ 44777 w 57150"/>
                    <a:gd name="connsiteY12" fmla="*/ 76038 h 76200"/>
                    <a:gd name="connsiteX13" fmla="*/ 44777 w 57150"/>
                    <a:gd name="connsiteY13" fmla="*/ 66694 h 76200"/>
                    <a:gd name="connsiteX14" fmla="*/ 44777 w 57150"/>
                    <a:gd name="connsiteY14" fmla="*/ 44482 h 76200"/>
                    <a:gd name="connsiteX15" fmla="*/ 22708 w 57150"/>
                    <a:gd name="connsiteY15" fmla="*/ 58636 h 76200"/>
                    <a:gd name="connsiteX16" fmla="*/ 30899 w 57150"/>
                    <a:gd name="connsiteY16" fmla="*/ 68666 h 76200"/>
                    <a:gd name="connsiteX17" fmla="*/ 44777 w 57150"/>
                    <a:gd name="connsiteY17" fmla="*/ 52406 h 76200"/>
                    <a:gd name="connsiteX18" fmla="*/ 44777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77" y="66694"/>
                      </a:moveTo>
                      <a:lnTo>
                        <a:pt x="44482" y="66694"/>
                      </a:lnTo>
                      <a:cubicBezTo>
                        <a:pt x="42224" y="70656"/>
                        <a:pt x="36281" y="77581"/>
                        <a:pt x="25537" y="77581"/>
                      </a:cubicBezTo>
                      <a:cubicBezTo>
                        <a:pt x="14926" y="77581"/>
                        <a:pt x="7144" y="70085"/>
                        <a:pt x="7144" y="60760"/>
                      </a:cubicBezTo>
                      <a:cubicBezTo>
                        <a:pt x="7144" y="39957"/>
                        <a:pt x="35861" y="38976"/>
                        <a:pt x="44777" y="38548"/>
                      </a:cubicBezTo>
                      <a:lnTo>
                        <a:pt x="44777" y="32613"/>
                      </a:lnTo>
                      <a:cubicBezTo>
                        <a:pt x="44777" y="25251"/>
                        <a:pt x="44777" y="13078"/>
                        <a:pt x="35290" y="13078"/>
                      </a:cubicBezTo>
                      <a:cubicBezTo>
                        <a:pt x="26518" y="13078"/>
                        <a:pt x="24965" y="19869"/>
                        <a:pt x="24394" y="27794"/>
                      </a:cubicBezTo>
                      <a:lnTo>
                        <a:pt x="9401" y="27794"/>
                      </a:lnTo>
                      <a:cubicBezTo>
                        <a:pt x="10106" y="17745"/>
                        <a:pt x="14068" y="7144"/>
                        <a:pt x="35290" y="7144"/>
                      </a:cubicBezTo>
                      <a:cubicBezTo>
                        <a:pt x="57217" y="7144"/>
                        <a:pt x="59064" y="19440"/>
                        <a:pt x="59064" y="32613"/>
                      </a:cubicBezTo>
                      <a:lnTo>
                        <a:pt x="59064" y="76038"/>
                      </a:lnTo>
                      <a:lnTo>
                        <a:pt x="44777" y="76038"/>
                      </a:lnTo>
                      <a:lnTo>
                        <a:pt x="44777" y="66694"/>
                      </a:lnTo>
                      <a:close/>
                      <a:moveTo>
                        <a:pt x="44777" y="44482"/>
                      </a:moveTo>
                      <a:cubicBezTo>
                        <a:pt x="38824" y="44910"/>
                        <a:pt x="22708" y="46177"/>
                        <a:pt x="22708" y="58636"/>
                      </a:cubicBezTo>
                      <a:cubicBezTo>
                        <a:pt x="22708" y="64703"/>
                        <a:pt x="26241" y="68666"/>
                        <a:pt x="30899" y="68666"/>
                      </a:cubicBezTo>
                      <a:cubicBezTo>
                        <a:pt x="35861" y="68666"/>
                        <a:pt x="44777" y="63865"/>
                        <a:pt x="44777" y="52406"/>
                      </a:cubicBezTo>
                      <a:lnTo>
                        <a:pt x="44777" y="44482"/>
                      </a:lnTo>
                      <a:close/>
                    </a:path>
                  </a:pathLst>
                </a:custGeom>
                <a:solidFill>
                  <a:schemeClr val="bg1"/>
                </a:solidFill>
                <a:ln w="9525" cap="flat">
                  <a:noFill/>
                  <a:prstDash val="solid"/>
                  <a:miter/>
                </a:ln>
              </p:spPr>
              <p:txBody>
                <a:bodyPr rtlCol="0" anchor="ctr"/>
                <a:lstStyle/>
                <a:p>
                  <a:endParaRPr lang="ja-JP" altLang="en-US"/>
                </a:p>
              </p:txBody>
            </p:sp>
            <p:sp>
              <p:nvSpPr>
                <p:cNvPr id="1120" name="フリーフォーム: 図形 71"/>
                <p:cNvSpPr/>
                <p:nvPr/>
              </p:nvSpPr>
              <p:spPr>
                <a:xfrm>
                  <a:off x="2534627" y="5886475"/>
                  <a:ext cx="66675" cy="76200"/>
                </a:xfrm>
                <a:custGeom>
                  <a:avLst/>
                  <a:gdLst>
                    <a:gd name="connsiteX0" fmla="*/ 7153 w 66675"/>
                    <a:gd name="connsiteY0" fmla="*/ 8706 h 76200"/>
                    <a:gd name="connsiteX1" fmla="*/ 21431 w 66675"/>
                    <a:gd name="connsiteY1" fmla="*/ 8706 h 76200"/>
                    <a:gd name="connsiteX2" fmla="*/ 21431 w 66675"/>
                    <a:gd name="connsiteY2" fmla="*/ 24689 h 76200"/>
                    <a:gd name="connsiteX3" fmla="*/ 21717 w 66675"/>
                    <a:gd name="connsiteY3" fmla="*/ 24689 h 76200"/>
                    <a:gd name="connsiteX4" fmla="*/ 45329 w 66675"/>
                    <a:gd name="connsiteY4" fmla="*/ 7144 h 76200"/>
                    <a:gd name="connsiteX5" fmla="*/ 62303 w 66675"/>
                    <a:gd name="connsiteY5" fmla="*/ 26803 h 76200"/>
                    <a:gd name="connsiteX6" fmla="*/ 62303 w 66675"/>
                    <a:gd name="connsiteY6" fmla="*/ 76029 h 76200"/>
                    <a:gd name="connsiteX7" fmla="*/ 48015 w 66675"/>
                    <a:gd name="connsiteY7" fmla="*/ 76029 h 76200"/>
                    <a:gd name="connsiteX8" fmla="*/ 48015 w 66675"/>
                    <a:gd name="connsiteY8" fmla="*/ 33871 h 76200"/>
                    <a:gd name="connsiteX9" fmla="*/ 39529 w 66675"/>
                    <a:gd name="connsiteY9" fmla="*/ 17745 h 76200"/>
                    <a:gd name="connsiteX10" fmla="*/ 21422 w 66675"/>
                    <a:gd name="connsiteY10" fmla="*/ 48158 h 76200"/>
                    <a:gd name="connsiteX11" fmla="*/ 21422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31" y="8706"/>
                      </a:lnTo>
                      <a:lnTo>
                        <a:pt x="21431" y="24689"/>
                      </a:lnTo>
                      <a:lnTo>
                        <a:pt x="21717" y="24689"/>
                      </a:lnTo>
                      <a:cubicBezTo>
                        <a:pt x="23974" y="19736"/>
                        <a:pt x="30489" y="7144"/>
                        <a:pt x="45329" y="7144"/>
                      </a:cubicBezTo>
                      <a:cubicBezTo>
                        <a:pt x="57217" y="7144"/>
                        <a:pt x="62303" y="17040"/>
                        <a:pt x="62303" y="26803"/>
                      </a:cubicBezTo>
                      <a:lnTo>
                        <a:pt x="62303" y="76029"/>
                      </a:lnTo>
                      <a:lnTo>
                        <a:pt x="48015" y="76029"/>
                      </a:lnTo>
                      <a:lnTo>
                        <a:pt x="48015" y="33871"/>
                      </a:lnTo>
                      <a:cubicBezTo>
                        <a:pt x="48015" y="25384"/>
                        <a:pt x="46739" y="17745"/>
                        <a:pt x="39529" y="17745"/>
                      </a:cubicBezTo>
                      <a:cubicBezTo>
                        <a:pt x="25384" y="17745"/>
                        <a:pt x="21422" y="39805"/>
                        <a:pt x="21422" y="48158"/>
                      </a:cubicBezTo>
                      <a:lnTo>
                        <a:pt x="21422" y="76029"/>
                      </a:lnTo>
                      <a:lnTo>
                        <a:pt x="7144" y="76029"/>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121" name="フリーフォーム: 図形 72"/>
                <p:cNvSpPr/>
                <p:nvPr/>
              </p:nvSpPr>
              <p:spPr>
                <a:xfrm>
                  <a:off x="2607750" y="5886465"/>
                  <a:ext cx="57150" cy="76200"/>
                </a:xfrm>
                <a:custGeom>
                  <a:avLst/>
                  <a:gdLst>
                    <a:gd name="connsiteX0" fmla="*/ 46615 w 57150"/>
                    <a:gd name="connsiteY0" fmla="*/ 22003 h 76200"/>
                    <a:gd name="connsiteX1" fmla="*/ 29642 w 57150"/>
                    <a:gd name="connsiteY1" fmla="*/ 15364 h 76200"/>
                    <a:gd name="connsiteX2" fmla="*/ 20022 w 57150"/>
                    <a:gd name="connsiteY2" fmla="*/ 22431 h 76200"/>
                    <a:gd name="connsiteX3" fmla="*/ 50854 w 57150"/>
                    <a:gd name="connsiteY3" fmla="*/ 57236 h 76200"/>
                    <a:gd name="connsiteX4" fmla="*/ 25251 w 57150"/>
                    <a:gd name="connsiteY4" fmla="*/ 77591 h 76200"/>
                    <a:gd name="connsiteX5" fmla="*/ 7277 w 57150"/>
                    <a:gd name="connsiteY5" fmla="*/ 74628 h 76200"/>
                    <a:gd name="connsiteX6" fmla="*/ 7277 w 57150"/>
                    <a:gd name="connsiteY6" fmla="*/ 61474 h 76200"/>
                    <a:gd name="connsiteX7" fmla="*/ 25956 w 57150"/>
                    <a:gd name="connsiteY7" fmla="*/ 68542 h 76200"/>
                    <a:gd name="connsiteX8" fmla="*/ 37557 w 57150"/>
                    <a:gd name="connsiteY8" fmla="*/ 60055 h 76200"/>
                    <a:gd name="connsiteX9" fmla="*/ 7144 w 57150"/>
                    <a:gd name="connsiteY9" fmla="*/ 26527 h 76200"/>
                    <a:gd name="connsiteX10" fmla="*/ 30766 w 57150"/>
                    <a:gd name="connsiteY10" fmla="*/ 7144 h 76200"/>
                    <a:gd name="connsiteX11" fmla="*/ 46606 w 57150"/>
                    <a:gd name="connsiteY11" fmla="*/ 9820 h 76200"/>
                    <a:gd name="connsiteX12" fmla="*/ 4660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15" y="22003"/>
                      </a:moveTo>
                      <a:cubicBezTo>
                        <a:pt x="41805" y="18745"/>
                        <a:pt x="36433" y="15364"/>
                        <a:pt x="29642" y="15364"/>
                      </a:cubicBezTo>
                      <a:cubicBezTo>
                        <a:pt x="25108" y="15364"/>
                        <a:pt x="20022" y="17336"/>
                        <a:pt x="20022" y="22431"/>
                      </a:cubicBezTo>
                      <a:cubicBezTo>
                        <a:pt x="20022" y="34595"/>
                        <a:pt x="50854" y="35728"/>
                        <a:pt x="50854" y="57236"/>
                      </a:cubicBezTo>
                      <a:cubicBezTo>
                        <a:pt x="50854" y="71656"/>
                        <a:pt x="39538" y="77591"/>
                        <a:pt x="25251" y="77591"/>
                      </a:cubicBezTo>
                      <a:cubicBezTo>
                        <a:pt x="16621" y="77591"/>
                        <a:pt x="10678" y="75771"/>
                        <a:pt x="7277" y="74628"/>
                      </a:cubicBezTo>
                      <a:lnTo>
                        <a:pt x="7277" y="61474"/>
                      </a:lnTo>
                      <a:cubicBezTo>
                        <a:pt x="11382" y="64303"/>
                        <a:pt x="18031" y="68542"/>
                        <a:pt x="25956" y="68542"/>
                      </a:cubicBezTo>
                      <a:cubicBezTo>
                        <a:pt x="34157" y="68542"/>
                        <a:pt x="37557" y="64303"/>
                        <a:pt x="37557" y="60055"/>
                      </a:cubicBezTo>
                      <a:cubicBezTo>
                        <a:pt x="37557" y="48168"/>
                        <a:pt x="7144" y="45768"/>
                        <a:pt x="7144" y="26527"/>
                      </a:cubicBezTo>
                      <a:cubicBezTo>
                        <a:pt x="7144" y="16335"/>
                        <a:pt x="13935" y="7144"/>
                        <a:pt x="30766" y="7144"/>
                      </a:cubicBezTo>
                      <a:cubicBezTo>
                        <a:pt x="37976" y="7144"/>
                        <a:pt x="44196" y="9115"/>
                        <a:pt x="46606" y="9820"/>
                      </a:cubicBezTo>
                      <a:lnTo>
                        <a:pt x="46606" y="22003"/>
                      </a:lnTo>
                      <a:close/>
                    </a:path>
                  </a:pathLst>
                </a:custGeom>
                <a:solidFill>
                  <a:schemeClr val="bg1"/>
                </a:solidFill>
                <a:ln w="9525" cap="flat">
                  <a:noFill/>
                  <a:prstDash val="solid"/>
                  <a:miter/>
                </a:ln>
              </p:spPr>
              <p:txBody>
                <a:bodyPr rtlCol="0" anchor="ctr"/>
                <a:lstStyle/>
                <a:p>
                  <a:endParaRPr lang="ja-JP" altLang="en-US"/>
                </a:p>
              </p:txBody>
            </p:sp>
            <p:sp>
              <p:nvSpPr>
                <p:cNvPr id="1122" name="フリーフォーム: 図形 73"/>
                <p:cNvSpPr/>
                <p:nvPr/>
              </p:nvSpPr>
              <p:spPr>
                <a:xfrm>
                  <a:off x="2668015" y="5886475"/>
                  <a:ext cx="66675" cy="104775"/>
                </a:xfrm>
                <a:custGeom>
                  <a:avLst/>
                  <a:gdLst>
                    <a:gd name="connsiteX0" fmla="*/ 7144 w 66675"/>
                    <a:gd name="connsiteY0" fmla="*/ 8706 h 104775"/>
                    <a:gd name="connsiteX1" fmla="*/ 21431 w 66675"/>
                    <a:gd name="connsiteY1" fmla="*/ 8706 h 104775"/>
                    <a:gd name="connsiteX2" fmla="*/ 21431 w 66675"/>
                    <a:gd name="connsiteY2" fmla="*/ 19736 h 104775"/>
                    <a:gd name="connsiteX3" fmla="*/ 21707 w 66675"/>
                    <a:gd name="connsiteY3" fmla="*/ 19736 h 104775"/>
                    <a:gd name="connsiteX4" fmla="*/ 39110 w 66675"/>
                    <a:gd name="connsiteY4" fmla="*/ 7144 h 104775"/>
                    <a:gd name="connsiteX5" fmla="*/ 64570 w 66675"/>
                    <a:gd name="connsiteY5" fmla="*/ 42358 h 104775"/>
                    <a:gd name="connsiteX6" fmla="*/ 39110 w 66675"/>
                    <a:gd name="connsiteY6" fmla="*/ 77571 h 104775"/>
                    <a:gd name="connsiteX7" fmla="*/ 21707 w 66675"/>
                    <a:gd name="connsiteY7" fmla="*/ 66684 h 104775"/>
                    <a:gd name="connsiteX8" fmla="*/ 21431 w 66675"/>
                    <a:gd name="connsiteY8" fmla="*/ 66684 h 104775"/>
                    <a:gd name="connsiteX9" fmla="*/ 21431 w 66675"/>
                    <a:gd name="connsiteY9" fmla="*/ 106289 h 104775"/>
                    <a:gd name="connsiteX10" fmla="*/ 7144 w 66675"/>
                    <a:gd name="connsiteY10" fmla="*/ 106289 h 104775"/>
                    <a:gd name="connsiteX11" fmla="*/ 7144 w 66675"/>
                    <a:gd name="connsiteY11" fmla="*/ 8706 h 104775"/>
                    <a:gd name="connsiteX12" fmla="*/ 35423 w 66675"/>
                    <a:gd name="connsiteY12" fmla="*/ 69370 h 104775"/>
                    <a:gd name="connsiteX13" fmla="*/ 49006 w 66675"/>
                    <a:gd name="connsiteY13" fmla="*/ 42358 h 104775"/>
                    <a:gd name="connsiteX14" fmla="*/ 35423 w 66675"/>
                    <a:gd name="connsiteY14" fmla="*/ 16202 h 104775"/>
                    <a:gd name="connsiteX15" fmla="*/ 21993 w 66675"/>
                    <a:gd name="connsiteY15" fmla="*/ 42358 h 104775"/>
                    <a:gd name="connsiteX16" fmla="*/ 35423 w 66675"/>
                    <a:gd name="connsiteY16" fmla="*/ 69370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675" h="104775">
                      <a:moveTo>
                        <a:pt x="7144" y="8706"/>
                      </a:moveTo>
                      <a:lnTo>
                        <a:pt x="21431" y="8706"/>
                      </a:lnTo>
                      <a:lnTo>
                        <a:pt x="21431" y="19736"/>
                      </a:lnTo>
                      <a:lnTo>
                        <a:pt x="21707" y="19736"/>
                      </a:lnTo>
                      <a:cubicBezTo>
                        <a:pt x="23689" y="15192"/>
                        <a:pt x="28356" y="7144"/>
                        <a:pt x="39110" y="7144"/>
                      </a:cubicBezTo>
                      <a:cubicBezTo>
                        <a:pt x="58626" y="7144"/>
                        <a:pt x="64570" y="22993"/>
                        <a:pt x="64570" y="42358"/>
                      </a:cubicBezTo>
                      <a:cubicBezTo>
                        <a:pt x="64570" y="62579"/>
                        <a:pt x="57074" y="77571"/>
                        <a:pt x="39110" y="77571"/>
                      </a:cubicBezTo>
                      <a:cubicBezTo>
                        <a:pt x="27794" y="77571"/>
                        <a:pt x="23689" y="70371"/>
                        <a:pt x="21707" y="66684"/>
                      </a:cubicBezTo>
                      <a:lnTo>
                        <a:pt x="21431" y="66684"/>
                      </a:lnTo>
                      <a:lnTo>
                        <a:pt x="21431" y="106289"/>
                      </a:lnTo>
                      <a:lnTo>
                        <a:pt x="7144" y="106289"/>
                      </a:lnTo>
                      <a:lnTo>
                        <a:pt x="7144" y="8706"/>
                      </a:lnTo>
                      <a:close/>
                      <a:moveTo>
                        <a:pt x="35423" y="69370"/>
                      </a:moveTo>
                      <a:cubicBezTo>
                        <a:pt x="46606" y="69370"/>
                        <a:pt x="49006" y="54092"/>
                        <a:pt x="49006" y="42358"/>
                      </a:cubicBezTo>
                      <a:cubicBezTo>
                        <a:pt x="49006" y="31194"/>
                        <a:pt x="46882" y="16202"/>
                        <a:pt x="35423" y="16202"/>
                      </a:cubicBezTo>
                      <a:cubicBezTo>
                        <a:pt x="23689" y="16202"/>
                        <a:pt x="21993" y="31194"/>
                        <a:pt x="21993" y="42358"/>
                      </a:cubicBezTo>
                      <a:cubicBezTo>
                        <a:pt x="21993" y="54102"/>
                        <a:pt x="23117" y="69370"/>
                        <a:pt x="35423" y="69370"/>
                      </a:cubicBezTo>
                      <a:close/>
                    </a:path>
                  </a:pathLst>
                </a:custGeom>
                <a:solidFill>
                  <a:schemeClr val="bg1"/>
                </a:solidFill>
                <a:ln w="9525" cap="flat">
                  <a:noFill/>
                  <a:prstDash val="solid"/>
                  <a:miter/>
                </a:ln>
              </p:spPr>
              <p:txBody>
                <a:bodyPr rtlCol="0" anchor="ctr"/>
                <a:lstStyle/>
                <a:p>
                  <a:endParaRPr lang="ja-JP" altLang="en-US"/>
                </a:p>
              </p:txBody>
            </p:sp>
            <p:sp>
              <p:nvSpPr>
                <p:cNvPr id="1123" name="フリーフォーム: 図形 74"/>
                <p:cNvSpPr/>
                <p:nvPr/>
              </p:nvSpPr>
              <p:spPr>
                <a:xfrm>
                  <a:off x="2736614" y="5886475"/>
                  <a:ext cx="66675" cy="76200"/>
                </a:xfrm>
                <a:custGeom>
                  <a:avLst/>
                  <a:gdLst>
                    <a:gd name="connsiteX0" fmla="*/ 7144 w 66675"/>
                    <a:gd name="connsiteY0" fmla="*/ 42358 h 76200"/>
                    <a:gd name="connsiteX1" fmla="*/ 36852 w 66675"/>
                    <a:gd name="connsiteY1" fmla="*/ 7144 h 76200"/>
                    <a:gd name="connsiteX2" fmla="*/ 66694 w 66675"/>
                    <a:gd name="connsiteY2" fmla="*/ 42358 h 76200"/>
                    <a:gd name="connsiteX3" fmla="*/ 36852 w 66675"/>
                    <a:gd name="connsiteY3" fmla="*/ 77571 h 76200"/>
                    <a:gd name="connsiteX4" fmla="*/ 7144 w 66675"/>
                    <a:gd name="connsiteY4" fmla="*/ 42358 h 76200"/>
                    <a:gd name="connsiteX5" fmla="*/ 36852 w 66675"/>
                    <a:gd name="connsiteY5" fmla="*/ 71647 h 76200"/>
                    <a:gd name="connsiteX6" fmla="*/ 51130 w 66675"/>
                    <a:gd name="connsiteY6" fmla="*/ 42367 h 76200"/>
                    <a:gd name="connsiteX7" fmla="*/ 36852 w 66675"/>
                    <a:gd name="connsiteY7" fmla="*/ 13087 h 76200"/>
                    <a:gd name="connsiteX8" fmla="*/ 22708 w 66675"/>
                    <a:gd name="connsiteY8" fmla="*/ 42367 h 76200"/>
                    <a:gd name="connsiteX9" fmla="*/ 36852 w 66675"/>
                    <a:gd name="connsiteY9" fmla="*/ 71647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76200">
                      <a:moveTo>
                        <a:pt x="7144" y="42358"/>
                      </a:moveTo>
                      <a:cubicBezTo>
                        <a:pt x="7144" y="19583"/>
                        <a:pt x="17050" y="7144"/>
                        <a:pt x="36852" y="7144"/>
                      </a:cubicBezTo>
                      <a:cubicBezTo>
                        <a:pt x="56645" y="7144"/>
                        <a:pt x="66694" y="19593"/>
                        <a:pt x="66694" y="42358"/>
                      </a:cubicBezTo>
                      <a:cubicBezTo>
                        <a:pt x="66694" y="65122"/>
                        <a:pt x="56645" y="77571"/>
                        <a:pt x="36852" y="77571"/>
                      </a:cubicBezTo>
                      <a:cubicBezTo>
                        <a:pt x="17050" y="77581"/>
                        <a:pt x="7144" y="65132"/>
                        <a:pt x="7144" y="42358"/>
                      </a:cubicBezTo>
                      <a:close/>
                      <a:moveTo>
                        <a:pt x="36852" y="71647"/>
                      </a:moveTo>
                      <a:cubicBezTo>
                        <a:pt x="49577" y="71647"/>
                        <a:pt x="51130" y="54683"/>
                        <a:pt x="51130" y="42367"/>
                      </a:cubicBezTo>
                      <a:cubicBezTo>
                        <a:pt x="51130" y="30070"/>
                        <a:pt x="49577" y="13087"/>
                        <a:pt x="36852" y="13087"/>
                      </a:cubicBezTo>
                      <a:cubicBezTo>
                        <a:pt x="24260" y="13087"/>
                        <a:pt x="22708" y="30070"/>
                        <a:pt x="22708" y="42367"/>
                      </a:cubicBezTo>
                      <a:cubicBezTo>
                        <a:pt x="22698" y="54673"/>
                        <a:pt x="24260" y="71647"/>
                        <a:pt x="36852" y="71647"/>
                      </a:cubicBezTo>
                      <a:close/>
                    </a:path>
                  </a:pathLst>
                </a:custGeom>
                <a:solidFill>
                  <a:schemeClr val="bg1"/>
                </a:solidFill>
                <a:ln w="9525" cap="flat">
                  <a:noFill/>
                  <a:prstDash val="solid"/>
                  <a:miter/>
                </a:ln>
              </p:spPr>
              <p:txBody>
                <a:bodyPr rtlCol="0" anchor="ctr"/>
                <a:lstStyle/>
                <a:p>
                  <a:endParaRPr lang="ja-JP" altLang="en-US"/>
                </a:p>
              </p:txBody>
            </p:sp>
            <p:sp>
              <p:nvSpPr>
                <p:cNvPr id="1124" name="フリーフォーム: 図形 75"/>
                <p:cNvSpPr/>
                <p:nvPr/>
              </p:nvSpPr>
              <p:spPr>
                <a:xfrm>
                  <a:off x="2812290" y="5886475"/>
                  <a:ext cx="47625" cy="76200"/>
                </a:xfrm>
                <a:custGeom>
                  <a:avLst/>
                  <a:gdLst>
                    <a:gd name="connsiteX0" fmla="*/ 7144 w 47625"/>
                    <a:gd name="connsiteY0" fmla="*/ 8706 h 76200"/>
                    <a:gd name="connsiteX1" fmla="*/ 21422 w 47625"/>
                    <a:gd name="connsiteY1" fmla="*/ 8706 h 76200"/>
                    <a:gd name="connsiteX2" fmla="*/ 21422 w 47625"/>
                    <a:gd name="connsiteY2" fmla="*/ 25822 h 76200"/>
                    <a:gd name="connsiteX3" fmla="*/ 21708 w 47625"/>
                    <a:gd name="connsiteY3" fmla="*/ 25822 h 76200"/>
                    <a:gd name="connsiteX4" fmla="*/ 43491 w 47625"/>
                    <a:gd name="connsiteY4" fmla="*/ 7144 h 76200"/>
                    <a:gd name="connsiteX5" fmla="*/ 43491 w 47625"/>
                    <a:gd name="connsiteY5" fmla="*/ 21993 h 76200"/>
                    <a:gd name="connsiteX6" fmla="*/ 21422 w 47625"/>
                    <a:gd name="connsiteY6" fmla="*/ 45196 h 76200"/>
                    <a:gd name="connsiteX7" fmla="*/ 21422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22" y="8706"/>
                      </a:lnTo>
                      <a:lnTo>
                        <a:pt x="21422" y="25822"/>
                      </a:lnTo>
                      <a:lnTo>
                        <a:pt x="21708" y="25822"/>
                      </a:lnTo>
                      <a:cubicBezTo>
                        <a:pt x="26232" y="16764"/>
                        <a:pt x="31185" y="8134"/>
                        <a:pt x="43491" y="7144"/>
                      </a:cubicBezTo>
                      <a:lnTo>
                        <a:pt x="43491" y="21993"/>
                      </a:lnTo>
                      <a:cubicBezTo>
                        <a:pt x="29775" y="22422"/>
                        <a:pt x="21422" y="27089"/>
                        <a:pt x="21422" y="45196"/>
                      </a:cubicBezTo>
                      <a:lnTo>
                        <a:pt x="21422" y="76038"/>
                      </a:lnTo>
                      <a:lnTo>
                        <a:pt x="7144" y="76038"/>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125" name="フリーフォーム: 図形 76"/>
                <p:cNvSpPr/>
                <p:nvPr/>
              </p:nvSpPr>
              <p:spPr>
                <a:xfrm>
                  <a:off x="2855562" y="5863567"/>
                  <a:ext cx="57150" cy="104775"/>
                </a:xfrm>
                <a:custGeom>
                  <a:avLst/>
                  <a:gdLst>
                    <a:gd name="connsiteX0" fmla="*/ 49016 w 57150"/>
                    <a:gd name="connsiteY0" fmla="*/ 99498 h 104775"/>
                    <a:gd name="connsiteX1" fmla="*/ 39110 w 57150"/>
                    <a:gd name="connsiteY1" fmla="*/ 100489 h 104775"/>
                    <a:gd name="connsiteX2" fmla="*/ 17888 w 57150"/>
                    <a:gd name="connsiteY2" fmla="*/ 83372 h 104775"/>
                    <a:gd name="connsiteX3" fmla="*/ 17888 w 57150"/>
                    <a:gd name="connsiteY3" fmla="*/ 38967 h 104775"/>
                    <a:gd name="connsiteX4" fmla="*/ 7144 w 57150"/>
                    <a:gd name="connsiteY4" fmla="*/ 38967 h 104775"/>
                    <a:gd name="connsiteX5" fmla="*/ 7144 w 57150"/>
                    <a:gd name="connsiteY5" fmla="*/ 31623 h 104775"/>
                    <a:gd name="connsiteX6" fmla="*/ 17888 w 57150"/>
                    <a:gd name="connsiteY6" fmla="*/ 31623 h 104775"/>
                    <a:gd name="connsiteX7" fmla="*/ 17888 w 57150"/>
                    <a:gd name="connsiteY7" fmla="*/ 15773 h 104775"/>
                    <a:gd name="connsiteX8" fmla="*/ 32175 w 57150"/>
                    <a:gd name="connsiteY8" fmla="*/ 7144 h 104775"/>
                    <a:gd name="connsiteX9" fmla="*/ 32175 w 57150"/>
                    <a:gd name="connsiteY9" fmla="*/ 31623 h 104775"/>
                    <a:gd name="connsiteX10" fmla="*/ 50568 w 57150"/>
                    <a:gd name="connsiteY10" fmla="*/ 31623 h 104775"/>
                    <a:gd name="connsiteX11" fmla="*/ 50568 w 57150"/>
                    <a:gd name="connsiteY11" fmla="*/ 38967 h 104775"/>
                    <a:gd name="connsiteX12" fmla="*/ 32175 w 57150"/>
                    <a:gd name="connsiteY12" fmla="*/ 38967 h 104775"/>
                    <a:gd name="connsiteX13" fmla="*/ 32175 w 57150"/>
                    <a:gd name="connsiteY13" fmla="*/ 77714 h 104775"/>
                    <a:gd name="connsiteX14" fmla="*/ 42358 w 57150"/>
                    <a:gd name="connsiteY14" fmla="*/ 92430 h 104775"/>
                    <a:gd name="connsiteX15" fmla="*/ 49006 w 57150"/>
                    <a:gd name="connsiteY15" fmla="*/ 91297 h 104775"/>
                    <a:gd name="connsiteX16" fmla="*/ 4900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77" y="100203"/>
                        <a:pt x="42367" y="100489"/>
                        <a:pt x="39110" y="100489"/>
                      </a:cubicBezTo>
                      <a:cubicBezTo>
                        <a:pt x="25679" y="100489"/>
                        <a:pt x="17888" y="96393"/>
                        <a:pt x="17888" y="83372"/>
                      </a:cubicBezTo>
                      <a:lnTo>
                        <a:pt x="17888" y="38967"/>
                      </a:lnTo>
                      <a:lnTo>
                        <a:pt x="7144" y="38967"/>
                      </a:lnTo>
                      <a:lnTo>
                        <a:pt x="7144" y="31623"/>
                      </a:lnTo>
                      <a:lnTo>
                        <a:pt x="17888" y="31623"/>
                      </a:lnTo>
                      <a:lnTo>
                        <a:pt x="17888" y="15773"/>
                      </a:lnTo>
                      <a:lnTo>
                        <a:pt x="32175" y="7144"/>
                      </a:lnTo>
                      <a:lnTo>
                        <a:pt x="32175" y="31623"/>
                      </a:lnTo>
                      <a:lnTo>
                        <a:pt x="50568" y="31623"/>
                      </a:lnTo>
                      <a:lnTo>
                        <a:pt x="50568" y="38967"/>
                      </a:lnTo>
                      <a:lnTo>
                        <a:pt x="32175" y="38967"/>
                      </a:lnTo>
                      <a:lnTo>
                        <a:pt x="32175" y="77714"/>
                      </a:lnTo>
                      <a:cubicBezTo>
                        <a:pt x="32175" y="87611"/>
                        <a:pt x="33166" y="92430"/>
                        <a:pt x="42358" y="92430"/>
                      </a:cubicBezTo>
                      <a:cubicBezTo>
                        <a:pt x="44615" y="92430"/>
                        <a:pt x="47025" y="92154"/>
                        <a:pt x="49006" y="91297"/>
                      </a:cubicBezTo>
                      <a:lnTo>
                        <a:pt x="49006" y="99498"/>
                      </a:lnTo>
                      <a:close/>
                    </a:path>
                  </a:pathLst>
                </a:custGeom>
                <a:solidFill>
                  <a:schemeClr val="bg1"/>
                </a:solidFill>
                <a:ln w="9525" cap="flat">
                  <a:noFill/>
                  <a:prstDash val="solid"/>
                  <a:miter/>
                </a:ln>
              </p:spPr>
              <p:txBody>
                <a:bodyPr rtlCol="0" anchor="ctr"/>
                <a:lstStyle/>
                <a:p>
                  <a:endParaRPr lang="ja-JP" altLang="en-US"/>
                </a:p>
              </p:txBody>
            </p:sp>
            <p:sp>
              <p:nvSpPr>
                <p:cNvPr id="1126" name="フリーフォーム: 図形 77"/>
                <p:cNvSpPr/>
                <p:nvPr/>
              </p:nvSpPr>
              <p:spPr>
                <a:xfrm>
                  <a:off x="2946659" y="5886475"/>
                  <a:ext cx="57150" cy="76200"/>
                </a:xfrm>
                <a:custGeom>
                  <a:avLst/>
                  <a:gdLst>
                    <a:gd name="connsiteX0" fmla="*/ 44767 w 57150"/>
                    <a:gd name="connsiteY0" fmla="*/ 66694 h 76200"/>
                    <a:gd name="connsiteX1" fmla="*/ 44491 w 57150"/>
                    <a:gd name="connsiteY1" fmla="*/ 66694 h 76200"/>
                    <a:gd name="connsiteX2" fmla="*/ 25537 w 57150"/>
                    <a:gd name="connsiteY2" fmla="*/ 77581 h 76200"/>
                    <a:gd name="connsiteX3" fmla="*/ 7144 w 57150"/>
                    <a:gd name="connsiteY3" fmla="*/ 60760 h 76200"/>
                    <a:gd name="connsiteX4" fmla="*/ 44767 w 57150"/>
                    <a:gd name="connsiteY4" fmla="*/ 38548 h 76200"/>
                    <a:gd name="connsiteX5" fmla="*/ 44767 w 57150"/>
                    <a:gd name="connsiteY5" fmla="*/ 32613 h 76200"/>
                    <a:gd name="connsiteX6" fmla="*/ 35290 w 57150"/>
                    <a:gd name="connsiteY6" fmla="*/ 13078 h 76200"/>
                    <a:gd name="connsiteX7" fmla="*/ 24403 w 57150"/>
                    <a:gd name="connsiteY7" fmla="*/ 27794 h 76200"/>
                    <a:gd name="connsiteX8" fmla="*/ 9410 w 57150"/>
                    <a:gd name="connsiteY8" fmla="*/ 27794 h 76200"/>
                    <a:gd name="connsiteX9" fmla="*/ 35290 w 57150"/>
                    <a:gd name="connsiteY9" fmla="*/ 7144 h 76200"/>
                    <a:gd name="connsiteX10" fmla="*/ 59055 w 57150"/>
                    <a:gd name="connsiteY10" fmla="*/ 32613 h 76200"/>
                    <a:gd name="connsiteX11" fmla="*/ 59055 w 57150"/>
                    <a:gd name="connsiteY11" fmla="*/ 76038 h 76200"/>
                    <a:gd name="connsiteX12" fmla="*/ 44767 w 57150"/>
                    <a:gd name="connsiteY12" fmla="*/ 76038 h 76200"/>
                    <a:gd name="connsiteX13" fmla="*/ 44767 w 57150"/>
                    <a:gd name="connsiteY13" fmla="*/ 66694 h 76200"/>
                    <a:gd name="connsiteX14" fmla="*/ 44767 w 57150"/>
                    <a:gd name="connsiteY14" fmla="*/ 44482 h 76200"/>
                    <a:gd name="connsiteX15" fmla="*/ 22708 w 57150"/>
                    <a:gd name="connsiteY15" fmla="*/ 58636 h 76200"/>
                    <a:gd name="connsiteX16" fmla="*/ 30909 w 57150"/>
                    <a:gd name="connsiteY16" fmla="*/ 68666 h 76200"/>
                    <a:gd name="connsiteX17" fmla="*/ 44767 w 57150"/>
                    <a:gd name="connsiteY17" fmla="*/ 52406 h 76200"/>
                    <a:gd name="connsiteX18" fmla="*/ 44767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67" y="66694"/>
                      </a:moveTo>
                      <a:lnTo>
                        <a:pt x="44491" y="66694"/>
                      </a:lnTo>
                      <a:cubicBezTo>
                        <a:pt x="42234" y="70656"/>
                        <a:pt x="36290" y="77581"/>
                        <a:pt x="25537" y="77581"/>
                      </a:cubicBezTo>
                      <a:cubicBezTo>
                        <a:pt x="14935" y="77581"/>
                        <a:pt x="7144" y="70085"/>
                        <a:pt x="7144" y="60760"/>
                      </a:cubicBezTo>
                      <a:cubicBezTo>
                        <a:pt x="7144" y="39957"/>
                        <a:pt x="35861" y="38976"/>
                        <a:pt x="44767" y="38548"/>
                      </a:cubicBezTo>
                      <a:lnTo>
                        <a:pt x="44767" y="32613"/>
                      </a:lnTo>
                      <a:cubicBezTo>
                        <a:pt x="44767" y="25251"/>
                        <a:pt x="44767" y="13078"/>
                        <a:pt x="35290" y="13078"/>
                      </a:cubicBezTo>
                      <a:cubicBezTo>
                        <a:pt x="26527" y="13078"/>
                        <a:pt x="24965" y="19869"/>
                        <a:pt x="24403" y="27794"/>
                      </a:cubicBezTo>
                      <a:lnTo>
                        <a:pt x="9410" y="27794"/>
                      </a:lnTo>
                      <a:cubicBezTo>
                        <a:pt x="10115" y="17745"/>
                        <a:pt x="14078" y="7144"/>
                        <a:pt x="35290" y="7144"/>
                      </a:cubicBezTo>
                      <a:cubicBezTo>
                        <a:pt x="57217" y="7144"/>
                        <a:pt x="59055" y="19440"/>
                        <a:pt x="59055" y="32613"/>
                      </a:cubicBezTo>
                      <a:lnTo>
                        <a:pt x="59055" y="76038"/>
                      </a:lnTo>
                      <a:lnTo>
                        <a:pt x="44767" y="76038"/>
                      </a:lnTo>
                      <a:lnTo>
                        <a:pt x="44767" y="66694"/>
                      </a:lnTo>
                      <a:close/>
                      <a:moveTo>
                        <a:pt x="44767" y="44482"/>
                      </a:moveTo>
                      <a:cubicBezTo>
                        <a:pt x="38833" y="44910"/>
                        <a:pt x="22708" y="46177"/>
                        <a:pt x="22708" y="58636"/>
                      </a:cubicBezTo>
                      <a:cubicBezTo>
                        <a:pt x="22708" y="64703"/>
                        <a:pt x="26241" y="68666"/>
                        <a:pt x="30909" y="68666"/>
                      </a:cubicBezTo>
                      <a:cubicBezTo>
                        <a:pt x="35861" y="68666"/>
                        <a:pt x="44767" y="63865"/>
                        <a:pt x="44767" y="52406"/>
                      </a:cubicBezTo>
                      <a:lnTo>
                        <a:pt x="44767" y="44482"/>
                      </a:lnTo>
                      <a:close/>
                    </a:path>
                  </a:pathLst>
                </a:custGeom>
                <a:solidFill>
                  <a:schemeClr val="bg1"/>
                </a:solidFill>
                <a:ln w="9525" cap="flat">
                  <a:noFill/>
                  <a:prstDash val="solid"/>
                  <a:miter/>
                </a:ln>
              </p:spPr>
              <p:txBody>
                <a:bodyPr rtlCol="0" anchor="ctr"/>
                <a:lstStyle/>
                <a:p>
                  <a:endParaRPr lang="ja-JP" altLang="en-US"/>
                </a:p>
              </p:txBody>
            </p:sp>
            <p:sp>
              <p:nvSpPr>
                <p:cNvPr id="1127" name="フリーフォーム: 図形 78"/>
                <p:cNvSpPr/>
                <p:nvPr/>
              </p:nvSpPr>
              <p:spPr>
                <a:xfrm>
                  <a:off x="3019221"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9 w 66675"/>
                    <a:gd name="connsiteY4" fmla="*/ 7144 h 76200"/>
                    <a:gd name="connsiteX5" fmla="*/ 62313 w 66675"/>
                    <a:gd name="connsiteY5" fmla="*/ 26803 h 76200"/>
                    <a:gd name="connsiteX6" fmla="*/ 62313 w 66675"/>
                    <a:gd name="connsiteY6" fmla="*/ 76029 h 76200"/>
                    <a:gd name="connsiteX7" fmla="*/ 48025 w 66675"/>
                    <a:gd name="connsiteY7" fmla="*/ 76029 h 76200"/>
                    <a:gd name="connsiteX8" fmla="*/ 48025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84" y="19736"/>
                        <a:pt x="30490" y="7144"/>
                        <a:pt x="45339" y="7144"/>
                      </a:cubicBezTo>
                      <a:cubicBezTo>
                        <a:pt x="57217" y="7144"/>
                        <a:pt x="62313" y="17040"/>
                        <a:pt x="62313" y="26803"/>
                      </a:cubicBezTo>
                      <a:lnTo>
                        <a:pt x="62313" y="76029"/>
                      </a:lnTo>
                      <a:lnTo>
                        <a:pt x="48025" y="76029"/>
                      </a:lnTo>
                      <a:lnTo>
                        <a:pt x="48025" y="33871"/>
                      </a:lnTo>
                      <a:cubicBezTo>
                        <a:pt x="48025" y="25384"/>
                        <a:pt x="46749" y="17745"/>
                        <a:pt x="39529" y="17745"/>
                      </a:cubicBezTo>
                      <a:cubicBezTo>
                        <a:pt x="25394" y="17745"/>
                        <a:pt x="21431" y="39805"/>
                        <a:pt x="21431" y="48158"/>
                      </a:cubicBezTo>
                      <a:lnTo>
                        <a:pt x="21431" y="76029"/>
                      </a:lnTo>
                      <a:lnTo>
                        <a:pt x="7144" y="76029"/>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128" name="フリーフォーム: 図形 79"/>
                <p:cNvSpPr/>
                <p:nvPr/>
              </p:nvSpPr>
              <p:spPr>
                <a:xfrm>
                  <a:off x="3090515" y="5857776"/>
                  <a:ext cx="66675" cy="104775"/>
                </a:xfrm>
                <a:custGeom>
                  <a:avLst/>
                  <a:gdLst>
                    <a:gd name="connsiteX0" fmla="*/ 50282 w 66675"/>
                    <a:gd name="connsiteY0" fmla="*/ 93697 h 104775"/>
                    <a:gd name="connsiteX1" fmla="*/ 50006 w 66675"/>
                    <a:gd name="connsiteY1" fmla="*/ 93697 h 104775"/>
                    <a:gd name="connsiteX2" fmla="*/ 32461 w 66675"/>
                    <a:gd name="connsiteY2" fmla="*/ 106270 h 104775"/>
                    <a:gd name="connsiteX3" fmla="*/ 7144 w 66675"/>
                    <a:gd name="connsiteY3" fmla="*/ 71056 h 104775"/>
                    <a:gd name="connsiteX4" fmla="*/ 32461 w 66675"/>
                    <a:gd name="connsiteY4" fmla="*/ 35843 h 104775"/>
                    <a:gd name="connsiteX5" fmla="*/ 50006 w 66675"/>
                    <a:gd name="connsiteY5" fmla="*/ 46729 h 104775"/>
                    <a:gd name="connsiteX6" fmla="*/ 50282 w 66675"/>
                    <a:gd name="connsiteY6" fmla="*/ 46729 h 104775"/>
                    <a:gd name="connsiteX7" fmla="*/ 50282 w 66675"/>
                    <a:gd name="connsiteY7" fmla="*/ 7144 h 104775"/>
                    <a:gd name="connsiteX8" fmla="*/ 64570 w 66675"/>
                    <a:gd name="connsiteY8" fmla="*/ 7144 h 104775"/>
                    <a:gd name="connsiteX9" fmla="*/ 64570 w 66675"/>
                    <a:gd name="connsiteY9" fmla="*/ 104737 h 104775"/>
                    <a:gd name="connsiteX10" fmla="*/ 50282 w 66675"/>
                    <a:gd name="connsiteY10" fmla="*/ 104737 h 104775"/>
                    <a:gd name="connsiteX11" fmla="*/ 50282 w 66675"/>
                    <a:gd name="connsiteY11" fmla="*/ 93697 h 104775"/>
                    <a:gd name="connsiteX12" fmla="*/ 36290 w 66675"/>
                    <a:gd name="connsiteY12" fmla="*/ 97241 h 104775"/>
                    <a:gd name="connsiteX13" fmla="*/ 49721 w 66675"/>
                    <a:gd name="connsiteY13" fmla="*/ 71066 h 104775"/>
                    <a:gd name="connsiteX14" fmla="*/ 36290 w 66675"/>
                    <a:gd name="connsiteY14" fmla="*/ 44053 h 104775"/>
                    <a:gd name="connsiteX15" fmla="*/ 22708 w 66675"/>
                    <a:gd name="connsiteY15" fmla="*/ 71066 h 104775"/>
                    <a:gd name="connsiteX16" fmla="*/ 36290 w 66675"/>
                    <a:gd name="connsiteY16" fmla="*/ 97241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675" h="104775">
                      <a:moveTo>
                        <a:pt x="50282" y="93697"/>
                      </a:moveTo>
                      <a:lnTo>
                        <a:pt x="50006" y="93697"/>
                      </a:lnTo>
                      <a:cubicBezTo>
                        <a:pt x="48025" y="98222"/>
                        <a:pt x="43358" y="106270"/>
                        <a:pt x="32461" y="106270"/>
                      </a:cubicBezTo>
                      <a:cubicBezTo>
                        <a:pt x="13087" y="106270"/>
                        <a:pt x="7144" y="90440"/>
                        <a:pt x="7144" y="71056"/>
                      </a:cubicBezTo>
                      <a:cubicBezTo>
                        <a:pt x="7144" y="50835"/>
                        <a:pt x="14640" y="35843"/>
                        <a:pt x="32461" y="35843"/>
                      </a:cubicBezTo>
                      <a:cubicBezTo>
                        <a:pt x="43920" y="35843"/>
                        <a:pt x="48025" y="43062"/>
                        <a:pt x="50006" y="46729"/>
                      </a:cubicBezTo>
                      <a:lnTo>
                        <a:pt x="50282" y="46729"/>
                      </a:lnTo>
                      <a:lnTo>
                        <a:pt x="50282" y="7144"/>
                      </a:lnTo>
                      <a:lnTo>
                        <a:pt x="64570" y="7144"/>
                      </a:lnTo>
                      <a:lnTo>
                        <a:pt x="64570" y="104737"/>
                      </a:lnTo>
                      <a:lnTo>
                        <a:pt x="50282" y="104737"/>
                      </a:lnTo>
                      <a:lnTo>
                        <a:pt x="50282" y="93697"/>
                      </a:lnTo>
                      <a:close/>
                      <a:moveTo>
                        <a:pt x="36290" y="97241"/>
                      </a:moveTo>
                      <a:cubicBezTo>
                        <a:pt x="48025" y="97241"/>
                        <a:pt x="49721" y="82248"/>
                        <a:pt x="49721" y="71066"/>
                      </a:cubicBezTo>
                      <a:cubicBezTo>
                        <a:pt x="49721" y="59331"/>
                        <a:pt x="48596" y="44053"/>
                        <a:pt x="36290" y="44053"/>
                      </a:cubicBezTo>
                      <a:cubicBezTo>
                        <a:pt x="25108" y="44053"/>
                        <a:pt x="22708" y="59331"/>
                        <a:pt x="22708" y="71066"/>
                      </a:cubicBezTo>
                      <a:cubicBezTo>
                        <a:pt x="22708" y="82239"/>
                        <a:pt x="24822" y="97241"/>
                        <a:pt x="36290" y="97241"/>
                      </a:cubicBezTo>
                      <a:close/>
                    </a:path>
                  </a:pathLst>
                </a:custGeom>
                <a:solidFill>
                  <a:schemeClr val="bg1"/>
                </a:solidFill>
                <a:ln w="9525" cap="flat">
                  <a:noFill/>
                  <a:prstDash val="solid"/>
                  <a:miter/>
                </a:ln>
              </p:spPr>
              <p:txBody>
                <a:bodyPr rtlCol="0" anchor="ctr"/>
                <a:lstStyle/>
                <a:p>
                  <a:endParaRPr lang="ja-JP" altLang="en-US"/>
                </a:p>
              </p:txBody>
            </p:sp>
            <p:sp>
              <p:nvSpPr>
                <p:cNvPr id="1129" name="フリーフォーム: 図形 80"/>
                <p:cNvSpPr/>
                <p:nvPr/>
              </p:nvSpPr>
              <p:spPr>
                <a:xfrm>
                  <a:off x="3197595" y="5857766"/>
                  <a:ext cx="76200" cy="104775"/>
                </a:xfrm>
                <a:custGeom>
                  <a:avLst/>
                  <a:gdLst>
                    <a:gd name="connsiteX0" fmla="*/ 30766 w 76200"/>
                    <a:gd name="connsiteY0" fmla="*/ 16469 h 104775"/>
                    <a:gd name="connsiteX1" fmla="*/ 7144 w 76200"/>
                    <a:gd name="connsiteY1" fmla="*/ 16469 h 104775"/>
                    <a:gd name="connsiteX2" fmla="*/ 7144 w 76200"/>
                    <a:gd name="connsiteY2" fmla="*/ 7144 h 104775"/>
                    <a:gd name="connsiteX3" fmla="*/ 69952 w 76200"/>
                    <a:gd name="connsiteY3" fmla="*/ 7144 h 104775"/>
                    <a:gd name="connsiteX4" fmla="*/ 69952 w 76200"/>
                    <a:gd name="connsiteY4" fmla="*/ 16469 h 104775"/>
                    <a:gd name="connsiteX5" fmla="*/ 46339 w 76200"/>
                    <a:gd name="connsiteY5" fmla="*/ 16469 h 104775"/>
                    <a:gd name="connsiteX6" fmla="*/ 46339 w 76200"/>
                    <a:gd name="connsiteY6" fmla="*/ 104747 h 104775"/>
                    <a:gd name="connsiteX7" fmla="*/ 30775 w 76200"/>
                    <a:gd name="connsiteY7" fmla="*/ 104747 h 104775"/>
                    <a:gd name="connsiteX8" fmla="*/ 30775 w 76200"/>
                    <a:gd name="connsiteY8" fmla="*/ 16469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 h="104775">
                      <a:moveTo>
                        <a:pt x="30766" y="16469"/>
                      </a:moveTo>
                      <a:lnTo>
                        <a:pt x="7144" y="16469"/>
                      </a:lnTo>
                      <a:lnTo>
                        <a:pt x="7144" y="7144"/>
                      </a:lnTo>
                      <a:lnTo>
                        <a:pt x="69952" y="7144"/>
                      </a:lnTo>
                      <a:lnTo>
                        <a:pt x="69952" y="16469"/>
                      </a:lnTo>
                      <a:lnTo>
                        <a:pt x="46339" y="16469"/>
                      </a:lnTo>
                      <a:lnTo>
                        <a:pt x="46339" y="104747"/>
                      </a:lnTo>
                      <a:lnTo>
                        <a:pt x="30775" y="104747"/>
                      </a:lnTo>
                      <a:lnTo>
                        <a:pt x="30775" y="16469"/>
                      </a:lnTo>
                      <a:close/>
                    </a:path>
                  </a:pathLst>
                </a:custGeom>
                <a:solidFill>
                  <a:schemeClr val="bg1"/>
                </a:solidFill>
                <a:ln w="9525" cap="flat">
                  <a:noFill/>
                  <a:prstDash val="solid"/>
                  <a:miter/>
                </a:ln>
              </p:spPr>
              <p:txBody>
                <a:bodyPr rtlCol="0" anchor="ctr"/>
                <a:lstStyle/>
                <a:p>
                  <a:endParaRPr lang="ja-JP" altLang="en-US"/>
                </a:p>
              </p:txBody>
            </p:sp>
            <p:sp>
              <p:nvSpPr>
                <p:cNvPr id="1130" name="フリーフォーム: 図形 81"/>
                <p:cNvSpPr/>
                <p:nvPr/>
              </p:nvSpPr>
              <p:spPr>
                <a:xfrm>
                  <a:off x="3266185" y="5886475"/>
                  <a:ext cx="66675" cy="76200"/>
                </a:xfrm>
                <a:custGeom>
                  <a:avLst/>
                  <a:gdLst>
                    <a:gd name="connsiteX0" fmla="*/ 7144 w 66675"/>
                    <a:gd name="connsiteY0" fmla="*/ 42358 h 76200"/>
                    <a:gd name="connsiteX1" fmla="*/ 36852 w 66675"/>
                    <a:gd name="connsiteY1" fmla="*/ 7144 h 76200"/>
                    <a:gd name="connsiteX2" fmla="*/ 66694 w 66675"/>
                    <a:gd name="connsiteY2" fmla="*/ 42358 h 76200"/>
                    <a:gd name="connsiteX3" fmla="*/ 36852 w 66675"/>
                    <a:gd name="connsiteY3" fmla="*/ 77571 h 76200"/>
                    <a:gd name="connsiteX4" fmla="*/ 7144 w 66675"/>
                    <a:gd name="connsiteY4" fmla="*/ 42358 h 76200"/>
                    <a:gd name="connsiteX5" fmla="*/ 36852 w 66675"/>
                    <a:gd name="connsiteY5" fmla="*/ 71647 h 76200"/>
                    <a:gd name="connsiteX6" fmla="*/ 51140 w 66675"/>
                    <a:gd name="connsiteY6" fmla="*/ 42367 h 76200"/>
                    <a:gd name="connsiteX7" fmla="*/ 36852 w 66675"/>
                    <a:gd name="connsiteY7" fmla="*/ 13087 h 76200"/>
                    <a:gd name="connsiteX8" fmla="*/ 22708 w 66675"/>
                    <a:gd name="connsiteY8" fmla="*/ 42367 h 76200"/>
                    <a:gd name="connsiteX9" fmla="*/ 36852 w 66675"/>
                    <a:gd name="connsiteY9" fmla="*/ 71647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76200">
                      <a:moveTo>
                        <a:pt x="7144" y="42358"/>
                      </a:moveTo>
                      <a:cubicBezTo>
                        <a:pt x="7144" y="19583"/>
                        <a:pt x="17050" y="7144"/>
                        <a:pt x="36852" y="7144"/>
                      </a:cubicBezTo>
                      <a:cubicBezTo>
                        <a:pt x="56655" y="7144"/>
                        <a:pt x="66694" y="19593"/>
                        <a:pt x="66694" y="42358"/>
                      </a:cubicBezTo>
                      <a:cubicBezTo>
                        <a:pt x="66694" y="65122"/>
                        <a:pt x="56655" y="77571"/>
                        <a:pt x="36852" y="77571"/>
                      </a:cubicBezTo>
                      <a:cubicBezTo>
                        <a:pt x="17050" y="77571"/>
                        <a:pt x="7144" y="65132"/>
                        <a:pt x="7144" y="42358"/>
                      </a:cubicBezTo>
                      <a:close/>
                      <a:moveTo>
                        <a:pt x="36852" y="71647"/>
                      </a:moveTo>
                      <a:cubicBezTo>
                        <a:pt x="49578" y="71647"/>
                        <a:pt x="51140" y="54683"/>
                        <a:pt x="51140" y="42367"/>
                      </a:cubicBezTo>
                      <a:cubicBezTo>
                        <a:pt x="51140" y="30070"/>
                        <a:pt x="49578" y="13087"/>
                        <a:pt x="36852" y="13087"/>
                      </a:cubicBezTo>
                      <a:cubicBezTo>
                        <a:pt x="24261" y="13087"/>
                        <a:pt x="22708" y="30070"/>
                        <a:pt x="22708" y="42367"/>
                      </a:cubicBezTo>
                      <a:cubicBezTo>
                        <a:pt x="22708" y="54673"/>
                        <a:pt x="24261" y="71647"/>
                        <a:pt x="36852" y="71647"/>
                      </a:cubicBezTo>
                      <a:close/>
                    </a:path>
                  </a:pathLst>
                </a:custGeom>
                <a:solidFill>
                  <a:schemeClr val="bg1"/>
                </a:solidFill>
                <a:ln w="9525" cap="flat">
                  <a:noFill/>
                  <a:prstDash val="solid"/>
                  <a:miter/>
                </a:ln>
              </p:spPr>
              <p:txBody>
                <a:bodyPr rtlCol="0" anchor="ctr"/>
                <a:lstStyle/>
                <a:p>
                  <a:endParaRPr lang="ja-JP" altLang="en-US"/>
                </a:p>
              </p:txBody>
            </p:sp>
            <p:sp>
              <p:nvSpPr>
                <p:cNvPr id="1131" name="フリーフォーム: 図形 82"/>
                <p:cNvSpPr/>
                <p:nvPr/>
              </p:nvSpPr>
              <p:spPr>
                <a:xfrm>
                  <a:off x="3341871" y="5888037"/>
                  <a:ext cx="66675" cy="76200"/>
                </a:xfrm>
                <a:custGeom>
                  <a:avLst/>
                  <a:gdLst>
                    <a:gd name="connsiteX0" fmla="*/ 47873 w 66675"/>
                    <a:gd name="connsiteY0" fmla="*/ 58493 h 76200"/>
                    <a:gd name="connsiteX1" fmla="*/ 47597 w 66675"/>
                    <a:gd name="connsiteY1" fmla="*/ 58493 h 76200"/>
                    <a:gd name="connsiteX2" fmla="*/ 24108 w 66675"/>
                    <a:gd name="connsiteY2" fmla="*/ 76019 h 76200"/>
                    <a:gd name="connsiteX3" fmla="*/ 7144 w 66675"/>
                    <a:gd name="connsiteY3" fmla="*/ 56369 h 76200"/>
                    <a:gd name="connsiteX4" fmla="*/ 7144 w 66675"/>
                    <a:gd name="connsiteY4" fmla="*/ 7144 h 76200"/>
                    <a:gd name="connsiteX5" fmla="*/ 21421 w 66675"/>
                    <a:gd name="connsiteY5" fmla="*/ 7144 h 76200"/>
                    <a:gd name="connsiteX6" fmla="*/ 21421 w 66675"/>
                    <a:gd name="connsiteY6" fmla="*/ 49282 h 76200"/>
                    <a:gd name="connsiteX7" fmla="*/ 29918 w 66675"/>
                    <a:gd name="connsiteY7" fmla="*/ 65408 h 76200"/>
                    <a:gd name="connsiteX8" fmla="*/ 48016 w 66675"/>
                    <a:gd name="connsiteY8" fmla="*/ 34995 h 76200"/>
                    <a:gd name="connsiteX9" fmla="*/ 48016 w 66675"/>
                    <a:gd name="connsiteY9" fmla="*/ 7144 h 76200"/>
                    <a:gd name="connsiteX10" fmla="*/ 62303 w 66675"/>
                    <a:gd name="connsiteY10" fmla="*/ 7144 h 76200"/>
                    <a:gd name="connsiteX11" fmla="*/ 62303 w 66675"/>
                    <a:gd name="connsiteY11" fmla="*/ 74466 h 76200"/>
                    <a:gd name="connsiteX12" fmla="*/ 47873 w 66675"/>
                    <a:gd name="connsiteY12" fmla="*/ 74466 h 76200"/>
                    <a:gd name="connsiteX13" fmla="*/ 47873 w 66675"/>
                    <a:gd name="connsiteY13" fmla="*/ 5849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47873" y="58493"/>
                      </a:moveTo>
                      <a:lnTo>
                        <a:pt x="47597" y="58493"/>
                      </a:lnTo>
                      <a:cubicBezTo>
                        <a:pt x="45320" y="63446"/>
                        <a:pt x="38967" y="76019"/>
                        <a:pt x="24108" y="76019"/>
                      </a:cubicBezTo>
                      <a:cubicBezTo>
                        <a:pt x="12230" y="76019"/>
                        <a:pt x="7144" y="66122"/>
                        <a:pt x="7144" y="56369"/>
                      </a:cubicBezTo>
                      <a:lnTo>
                        <a:pt x="7144" y="7144"/>
                      </a:lnTo>
                      <a:lnTo>
                        <a:pt x="21421" y="7144"/>
                      </a:lnTo>
                      <a:lnTo>
                        <a:pt x="21421" y="49282"/>
                      </a:lnTo>
                      <a:cubicBezTo>
                        <a:pt x="21421" y="57788"/>
                        <a:pt x="22698" y="65408"/>
                        <a:pt x="29918" y="65408"/>
                      </a:cubicBezTo>
                      <a:cubicBezTo>
                        <a:pt x="44062" y="65408"/>
                        <a:pt x="48016" y="43348"/>
                        <a:pt x="48016" y="34995"/>
                      </a:cubicBezTo>
                      <a:lnTo>
                        <a:pt x="48016" y="7144"/>
                      </a:lnTo>
                      <a:lnTo>
                        <a:pt x="62303" y="7144"/>
                      </a:lnTo>
                      <a:lnTo>
                        <a:pt x="62303" y="74466"/>
                      </a:lnTo>
                      <a:lnTo>
                        <a:pt x="47873" y="74466"/>
                      </a:lnTo>
                      <a:lnTo>
                        <a:pt x="47873" y="58493"/>
                      </a:lnTo>
                      <a:close/>
                    </a:path>
                  </a:pathLst>
                </a:custGeom>
                <a:solidFill>
                  <a:schemeClr val="bg1"/>
                </a:solidFill>
                <a:ln w="9525" cap="flat">
                  <a:noFill/>
                  <a:prstDash val="solid"/>
                  <a:miter/>
                </a:ln>
              </p:spPr>
              <p:txBody>
                <a:bodyPr rtlCol="0" anchor="ctr"/>
                <a:lstStyle/>
                <a:p>
                  <a:endParaRPr lang="ja-JP" altLang="en-US"/>
                </a:p>
              </p:txBody>
            </p:sp>
            <p:sp>
              <p:nvSpPr>
                <p:cNvPr id="1132" name="フリーフォーム: 図形 83"/>
                <p:cNvSpPr/>
                <p:nvPr/>
              </p:nvSpPr>
              <p:spPr>
                <a:xfrm>
                  <a:off x="3417966" y="5886475"/>
                  <a:ext cx="47625" cy="76200"/>
                </a:xfrm>
                <a:custGeom>
                  <a:avLst/>
                  <a:gdLst>
                    <a:gd name="connsiteX0" fmla="*/ 7144 w 47625"/>
                    <a:gd name="connsiteY0" fmla="*/ 8706 h 76200"/>
                    <a:gd name="connsiteX1" fmla="*/ 21421 w 47625"/>
                    <a:gd name="connsiteY1" fmla="*/ 8706 h 76200"/>
                    <a:gd name="connsiteX2" fmla="*/ 2142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21 w 47625"/>
                    <a:gd name="connsiteY6" fmla="*/ 45196 h 76200"/>
                    <a:gd name="connsiteX7" fmla="*/ 2142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21" y="8706"/>
                      </a:lnTo>
                      <a:lnTo>
                        <a:pt x="21421" y="25822"/>
                      </a:lnTo>
                      <a:lnTo>
                        <a:pt x="21707" y="25822"/>
                      </a:lnTo>
                      <a:cubicBezTo>
                        <a:pt x="26232" y="16764"/>
                        <a:pt x="31185" y="8134"/>
                        <a:pt x="43491" y="7144"/>
                      </a:cubicBezTo>
                      <a:lnTo>
                        <a:pt x="43491" y="21993"/>
                      </a:lnTo>
                      <a:cubicBezTo>
                        <a:pt x="29775" y="22422"/>
                        <a:pt x="21421" y="27089"/>
                        <a:pt x="21421" y="45196"/>
                      </a:cubicBezTo>
                      <a:lnTo>
                        <a:pt x="21421" y="76038"/>
                      </a:lnTo>
                      <a:lnTo>
                        <a:pt x="7144" y="76038"/>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133" name="フリーフォーム: 図形 84"/>
                <p:cNvSpPr/>
                <p:nvPr/>
              </p:nvSpPr>
              <p:spPr>
                <a:xfrm>
                  <a:off x="3467886" y="5857776"/>
                  <a:ext cx="28575" cy="104775"/>
                </a:xfrm>
                <a:custGeom>
                  <a:avLst/>
                  <a:gdLst>
                    <a:gd name="connsiteX0" fmla="*/ 7144 w 28575"/>
                    <a:gd name="connsiteY0" fmla="*/ 7144 h 104775"/>
                    <a:gd name="connsiteX1" fmla="*/ 22565 w 28575"/>
                    <a:gd name="connsiteY1" fmla="*/ 7144 h 104775"/>
                    <a:gd name="connsiteX2" fmla="*/ 22565 w 28575"/>
                    <a:gd name="connsiteY2" fmla="*/ 21279 h 104775"/>
                    <a:gd name="connsiteX3" fmla="*/ 7144 w 28575"/>
                    <a:gd name="connsiteY3" fmla="*/ 21279 h 104775"/>
                    <a:gd name="connsiteX4" fmla="*/ 7144 w 28575"/>
                    <a:gd name="connsiteY4" fmla="*/ 7144 h 104775"/>
                    <a:gd name="connsiteX5" fmla="*/ 7715 w 28575"/>
                    <a:gd name="connsiteY5" fmla="*/ 37405 h 104775"/>
                    <a:gd name="connsiteX6" fmla="*/ 22003 w 28575"/>
                    <a:gd name="connsiteY6" fmla="*/ 37405 h 104775"/>
                    <a:gd name="connsiteX7" fmla="*/ 22003 w 28575"/>
                    <a:gd name="connsiteY7" fmla="*/ 104727 h 104775"/>
                    <a:gd name="connsiteX8" fmla="*/ 7715 w 28575"/>
                    <a:gd name="connsiteY8" fmla="*/ 104727 h 104775"/>
                    <a:gd name="connsiteX9" fmla="*/ 7715 w 28575"/>
                    <a:gd name="connsiteY9" fmla="*/ 37405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575" h="104775">
                      <a:moveTo>
                        <a:pt x="7144" y="7144"/>
                      </a:moveTo>
                      <a:lnTo>
                        <a:pt x="22565" y="7144"/>
                      </a:lnTo>
                      <a:lnTo>
                        <a:pt x="22565" y="21279"/>
                      </a:lnTo>
                      <a:lnTo>
                        <a:pt x="7144" y="21279"/>
                      </a:lnTo>
                      <a:lnTo>
                        <a:pt x="7144" y="7144"/>
                      </a:lnTo>
                      <a:close/>
                      <a:moveTo>
                        <a:pt x="7715" y="37405"/>
                      </a:moveTo>
                      <a:lnTo>
                        <a:pt x="22003" y="37405"/>
                      </a:lnTo>
                      <a:lnTo>
                        <a:pt x="22003" y="104727"/>
                      </a:lnTo>
                      <a:lnTo>
                        <a:pt x="7715" y="104727"/>
                      </a:lnTo>
                      <a:lnTo>
                        <a:pt x="7715" y="37405"/>
                      </a:lnTo>
                      <a:close/>
                    </a:path>
                  </a:pathLst>
                </a:custGeom>
                <a:solidFill>
                  <a:schemeClr val="bg1"/>
                </a:solidFill>
                <a:ln w="9525" cap="flat">
                  <a:noFill/>
                  <a:prstDash val="solid"/>
                  <a:miter/>
                </a:ln>
              </p:spPr>
              <p:txBody>
                <a:bodyPr rtlCol="0" anchor="ctr"/>
                <a:lstStyle/>
                <a:p>
                  <a:endParaRPr lang="ja-JP" altLang="en-US"/>
                </a:p>
              </p:txBody>
            </p:sp>
            <p:sp>
              <p:nvSpPr>
                <p:cNvPr id="1134" name="フリーフォーム: 図形 85"/>
                <p:cNvSpPr/>
                <p:nvPr/>
              </p:nvSpPr>
              <p:spPr>
                <a:xfrm>
                  <a:off x="3501548" y="5886465"/>
                  <a:ext cx="57150" cy="76200"/>
                </a:xfrm>
                <a:custGeom>
                  <a:avLst/>
                  <a:gdLst>
                    <a:gd name="connsiteX0" fmla="*/ 46615 w 57150"/>
                    <a:gd name="connsiteY0" fmla="*/ 22003 h 76200"/>
                    <a:gd name="connsiteX1" fmla="*/ 29642 w 57150"/>
                    <a:gd name="connsiteY1" fmla="*/ 15364 h 76200"/>
                    <a:gd name="connsiteX2" fmla="*/ 20021 w 57150"/>
                    <a:gd name="connsiteY2" fmla="*/ 22431 h 76200"/>
                    <a:gd name="connsiteX3" fmla="*/ 50854 w 57150"/>
                    <a:gd name="connsiteY3" fmla="*/ 57236 h 76200"/>
                    <a:gd name="connsiteX4" fmla="*/ 25251 w 57150"/>
                    <a:gd name="connsiteY4" fmla="*/ 77591 h 76200"/>
                    <a:gd name="connsiteX5" fmla="*/ 7287 w 57150"/>
                    <a:gd name="connsiteY5" fmla="*/ 74628 h 76200"/>
                    <a:gd name="connsiteX6" fmla="*/ 7287 w 57150"/>
                    <a:gd name="connsiteY6" fmla="*/ 61474 h 76200"/>
                    <a:gd name="connsiteX7" fmla="*/ 25956 w 57150"/>
                    <a:gd name="connsiteY7" fmla="*/ 68542 h 76200"/>
                    <a:gd name="connsiteX8" fmla="*/ 37557 w 57150"/>
                    <a:gd name="connsiteY8" fmla="*/ 60055 h 76200"/>
                    <a:gd name="connsiteX9" fmla="*/ 7144 w 57150"/>
                    <a:gd name="connsiteY9" fmla="*/ 26527 h 76200"/>
                    <a:gd name="connsiteX10" fmla="*/ 30766 w 57150"/>
                    <a:gd name="connsiteY10" fmla="*/ 7144 h 76200"/>
                    <a:gd name="connsiteX11" fmla="*/ 46606 w 57150"/>
                    <a:gd name="connsiteY11" fmla="*/ 9820 h 76200"/>
                    <a:gd name="connsiteX12" fmla="*/ 4660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15" y="22003"/>
                      </a:moveTo>
                      <a:cubicBezTo>
                        <a:pt x="41806" y="18745"/>
                        <a:pt x="36433" y="15364"/>
                        <a:pt x="29642" y="15364"/>
                      </a:cubicBezTo>
                      <a:cubicBezTo>
                        <a:pt x="25118" y="15364"/>
                        <a:pt x="20021" y="17336"/>
                        <a:pt x="20021" y="22431"/>
                      </a:cubicBezTo>
                      <a:cubicBezTo>
                        <a:pt x="20021" y="34595"/>
                        <a:pt x="50854" y="35728"/>
                        <a:pt x="50854" y="57236"/>
                      </a:cubicBezTo>
                      <a:cubicBezTo>
                        <a:pt x="50854" y="71656"/>
                        <a:pt x="39538" y="77591"/>
                        <a:pt x="25251" y="77591"/>
                      </a:cubicBezTo>
                      <a:cubicBezTo>
                        <a:pt x="16621" y="77591"/>
                        <a:pt x="10687" y="75771"/>
                        <a:pt x="7287" y="74628"/>
                      </a:cubicBezTo>
                      <a:lnTo>
                        <a:pt x="7287" y="61474"/>
                      </a:lnTo>
                      <a:cubicBezTo>
                        <a:pt x="11392" y="64303"/>
                        <a:pt x="18031" y="68542"/>
                        <a:pt x="25956" y="68542"/>
                      </a:cubicBezTo>
                      <a:cubicBezTo>
                        <a:pt x="34157" y="68542"/>
                        <a:pt x="37557" y="64303"/>
                        <a:pt x="37557" y="60055"/>
                      </a:cubicBezTo>
                      <a:cubicBezTo>
                        <a:pt x="37557" y="48168"/>
                        <a:pt x="7144" y="45768"/>
                        <a:pt x="7144" y="26527"/>
                      </a:cubicBezTo>
                      <a:cubicBezTo>
                        <a:pt x="7144" y="16335"/>
                        <a:pt x="13935" y="7144"/>
                        <a:pt x="30766" y="7144"/>
                      </a:cubicBezTo>
                      <a:cubicBezTo>
                        <a:pt x="37976" y="7144"/>
                        <a:pt x="44196" y="9115"/>
                        <a:pt x="46606" y="9820"/>
                      </a:cubicBezTo>
                      <a:lnTo>
                        <a:pt x="46606" y="22003"/>
                      </a:lnTo>
                      <a:close/>
                    </a:path>
                  </a:pathLst>
                </a:custGeom>
                <a:solidFill>
                  <a:schemeClr val="bg1"/>
                </a:solidFill>
                <a:ln w="9525" cap="flat">
                  <a:noFill/>
                  <a:prstDash val="solid"/>
                  <a:miter/>
                </a:ln>
              </p:spPr>
              <p:txBody>
                <a:bodyPr rtlCol="0" anchor="ctr"/>
                <a:lstStyle/>
                <a:p>
                  <a:endParaRPr lang="ja-JP" altLang="en-US"/>
                </a:p>
              </p:txBody>
            </p:sp>
            <p:sp>
              <p:nvSpPr>
                <p:cNvPr id="1135" name="フリーフォーム: 図形 86"/>
                <p:cNvSpPr/>
                <p:nvPr/>
              </p:nvSpPr>
              <p:spPr>
                <a:xfrm>
                  <a:off x="3561803" y="5886475"/>
                  <a:ext cx="95250" cy="76200"/>
                </a:xfrm>
                <a:custGeom>
                  <a:avLst/>
                  <a:gdLst>
                    <a:gd name="connsiteX0" fmla="*/ 7144 w 95250"/>
                    <a:gd name="connsiteY0" fmla="*/ 8706 h 76200"/>
                    <a:gd name="connsiteX1" fmla="*/ 21431 w 95250"/>
                    <a:gd name="connsiteY1" fmla="*/ 8706 h 76200"/>
                    <a:gd name="connsiteX2" fmla="*/ 21431 w 95250"/>
                    <a:gd name="connsiteY2" fmla="*/ 24689 h 76200"/>
                    <a:gd name="connsiteX3" fmla="*/ 21717 w 95250"/>
                    <a:gd name="connsiteY3" fmla="*/ 24689 h 76200"/>
                    <a:gd name="connsiteX4" fmla="*/ 42082 w 95250"/>
                    <a:gd name="connsiteY4" fmla="*/ 7144 h 76200"/>
                    <a:gd name="connsiteX5" fmla="*/ 58779 w 95250"/>
                    <a:gd name="connsiteY5" fmla="*/ 23831 h 76200"/>
                    <a:gd name="connsiteX6" fmla="*/ 59055 w 95250"/>
                    <a:gd name="connsiteY6" fmla="*/ 23831 h 76200"/>
                    <a:gd name="connsiteX7" fmla="*/ 79429 w 95250"/>
                    <a:gd name="connsiteY7" fmla="*/ 7144 h 76200"/>
                    <a:gd name="connsiteX8" fmla="*/ 96393 w 95250"/>
                    <a:gd name="connsiteY8" fmla="*/ 30346 h 76200"/>
                    <a:gd name="connsiteX9" fmla="*/ 96393 w 95250"/>
                    <a:gd name="connsiteY9" fmla="*/ 76038 h 76200"/>
                    <a:gd name="connsiteX10" fmla="*/ 82115 w 95250"/>
                    <a:gd name="connsiteY10" fmla="*/ 76038 h 76200"/>
                    <a:gd name="connsiteX11" fmla="*/ 82115 w 95250"/>
                    <a:gd name="connsiteY11" fmla="*/ 32613 h 76200"/>
                    <a:gd name="connsiteX12" fmla="*/ 73914 w 95250"/>
                    <a:gd name="connsiteY12" fmla="*/ 17745 h 76200"/>
                    <a:gd name="connsiteX13" fmla="*/ 58922 w 95250"/>
                    <a:gd name="connsiteY13" fmla="*/ 48015 h 76200"/>
                    <a:gd name="connsiteX14" fmla="*/ 58922 w 95250"/>
                    <a:gd name="connsiteY14" fmla="*/ 76029 h 76200"/>
                    <a:gd name="connsiteX15" fmla="*/ 44634 w 95250"/>
                    <a:gd name="connsiteY15" fmla="*/ 76029 h 76200"/>
                    <a:gd name="connsiteX16" fmla="*/ 44634 w 95250"/>
                    <a:gd name="connsiteY16" fmla="*/ 33871 h 76200"/>
                    <a:gd name="connsiteX17" fmla="*/ 36148 w 95250"/>
                    <a:gd name="connsiteY17" fmla="*/ 17745 h 76200"/>
                    <a:gd name="connsiteX18" fmla="*/ 21431 w 95250"/>
                    <a:gd name="connsiteY18" fmla="*/ 48158 h 76200"/>
                    <a:gd name="connsiteX19" fmla="*/ 21431 w 95250"/>
                    <a:gd name="connsiteY19" fmla="*/ 76029 h 76200"/>
                    <a:gd name="connsiteX20" fmla="*/ 7144 w 95250"/>
                    <a:gd name="connsiteY20" fmla="*/ 76029 h 76200"/>
                    <a:gd name="connsiteX21" fmla="*/ 7144 w 95250"/>
                    <a:gd name="connsiteY21"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5250" h="76200">
                      <a:moveTo>
                        <a:pt x="7144" y="8706"/>
                      </a:moveTo>
                      <a:lnTo>
                        <a:pt x="21431" y="8706"/>
                      </a:lnTo>
                      <a:lnTo>
                        <a:pt x="21431" y="24689"/>
                      </a:lnTo>
                      <a:lnTo>
                        <a:pt x="21717" y="24689"/>
                      </a:lnTo>
                      <a:cubicBezTo>
                        <a:pt x="23270" y="19593"/>
                        <a:pt x="29204" y="7144"/>
                        <a:pt x="42082" y="7144"/>
                      </a:cubicBezTo>
                      <a:cubicBezTo>
                        <a:pt x="53969" y="7144"/>
                        <a:pt x="58351" y="16764"/>
                        <a:pt x="58779" y="23831"/>
                      </a:cubicBezTo>
                      <a:lnTo>
                        <a:pt x="59055" y="23831"/>
                      </a:lnTo>
                      <a:cubicBezTo>
                        <a:pt x="61465" y="18602"/>
                        <a:pt x="66123" y="7144"/>
                        <a:pt x="79429" y="7144"/>
                      </a:cubicBezTo>
                      <a:cubicBezTo>
                        <a:pt x="93716" y="7144"/>
                        <a:pt x="96393" y="18878"/>
                        <a:pt x="96393" y="30346"/>
                      </a:cubicBezTo>
                      <a:lnTo>
                        <a:pt x="96393" y="76038"/>
                      </a:lnTo>
                      <a:lnTo>
                        <a:pt x="82115" y="76038"/>
                      </a:lnTo>
                      <a:lnTo>
                        <a:pt x="82115" y="32613"/>
                      </a:lnTo>
                      <a:cubicBezTo>
                        <a:pt x="82115" y="24822"/>
                        <a:pt x="80982" y="17745"/>
                        <a:pt x="73914" y="17745"/>
                      </a:cubicBezTo>
                      <a:cubicBezTo>
                        <a:pt x="61322" y="17745"/>
                        <a:pt x="58922" y="39805"/>
                        <a:pt x="58922" y="48015"/>
                      </a:cubicBezTo>
                      <a:lnTo>
                        <a:pt x="58922" y="76029"/>
                      </a:lnTo>
                      <a:lnTo>
                        <a:pt x="44634" y="76029"/>
                      </a:lnTo>
                      <a:lnTo>
                        <a:pt x="44634" y="33871"/>
                      </a:lnTo>
                      <a:cubicBezTo>
                        <a:pt x="44634" y="25384"/>
                        <a:pt x="43929" y="17745"/>
                        <a:pt x="36148" y="17745"/>
                      </a:cubicBezTo>
                      <a:cubicBezTo>
                        <a:pt x="22984" y="17745"/>
                        <a:pt x="21431" y="40948"/>
                        <a:pt x="21431" y="48158"/>
                      </a:cubicBezTo>
                      <a:lnTo>
                        <a:pt x="21431" y="76029"/>
                      </a:lnTo>
                      <a:lnTo>
                        <a:pt x="7144" y="76029"/>
                      </a:lnTo>
                      <a:lnTo>
                        <a:pt x="7144" y="8706"/>
                      </a:lnTo>
                      <a:close/>
                    </a:path>
                  </a:pathLst>
                </a:custGeom>
                <a:solidFill>
                  <a:schemeClr val="bg1"/>
                </a:solidFill>
                <a:ln w="9525" cap="flat">
                  <a:noFill/>
                  <a:prstDash val="solid"/>
                  <a:miter/>
                </a:ln>
              </p:spPr>
              <p:txBody>
                <a:bodyPr rtlCol="0" anchor="ctr"/>
                <a:lstStyle/>
                <a:p>
                  <a:endParaRPr lang="ja-JP" altLang="en-US"/>
                </a:p>
              </p:txBody>
            </p:sp>
          </p:grpSp>
        </p:grpSp>
      </p:grpSp>
      <p:sp>
        <p:nvSpPr>
          <p:cNvPr id="1136" name="Rectangle 3"/>
          <p:cNvSpPr>
            <a:spLocks noGrp="1" noChangeArrowheads="1"/>
          </p:cNvSpPr>
          <p:nvPr>
            <p:ph type="ctrTitle"/>
          </p:nvPr>
        </p:nvSpPr>
        <p:spPr>
          <a:xfrm>
            <a:off x="1784350" y="2133600"/>
            <a:ext cx="8121650" cy="1470025"/>
          </a:xfrm>
        </p:spPr>
        <p:txBody>
          <a:bodyPr/>
          <a:lstStyle>
            <a:lvl1pPr>
              <a:defRPr sz="4000"/>
            </a:lvl1pPr>
          </a:lstStyle>
          <a:p>
            <a:pPr lvl="0"/>
            <a:r>
              <a:rPr lang="ja-JP" altLang="en-US" noProof="0"/>
              <a:t>マスタ タイトルの書式設定</a:t>
            </a:r>
          </a:p>
        </p:txBody>
      </p:sp>
      <p:sp>
        <p:nvSpPr>
          <p:cNvPr id="1137"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pPr lvl="0"/>
            <a:r>
              <a:rPr lang="ja-JP" altLang="en-US" noProof="0"/>
              <a:t>国土交通省　観光庁</a:t>
            </a:r>
          </a:p>
          <a:p>
            <a:pPr lvl="0"/>
            <a:r>
              <a:rPr lang="ja-JP" altLang="en-US" noProof="0"/>
              <a:t>○○課</a:t>
            </a:r>
          </a:p>
          <a:p>
            <a:pPr lvl="0"/>
            <a:r>
              <a:rPr lang="ja-JP" altLang="en-US" noProof="0"/>
              <a:t>平成○○年○○月</a:t>
            </a:r>
          </a:p>
        </p:txBody>
      </p:sp>
      <p:sp>
        <p:nvSpPr>
          <p:cNvPr id="1138" name="Rectangle 5"/>
          <p:cNvSpPr>
            <a:spLocks noGrp="1" noChangeArrowheads="1"/>
          </p:cNvSpPr>
          <p:nvPr>
            <p:ph type="dt" sz="half" idx="2"/>
          </p:nvPr>
        </p:nvSpPr>
        <p:spPr/>
        <p:txBody>
          <a:bodyPr/>
          <a:lstStyle>
            <a:lvl1pPr>
              <a:defRPr/>
            </a:lvl1pPr>
          </a:lstStyle>
          <a:p>
            <a:endParaRPr lang="en-US" altLang="ja-JP"/>
          </a:p>
        </p:txBody>
      </p:sp>
      <p:sp>
        <p:nvSpPr>
          <p:cNvPr id="1139" name="Rectangle 6"/>
          <p:cNvSpPr>
            <a:spLocks noGrp="1" noChangeArrowheads="1"/>
          </p:cNvSpPr>
          <p:nvPr>
            <p:ph type="ftr" sz="quarter" idx="3"/>
          </p:nvPr>
        </p:nvSpPr>
        <p:spPr/>
        <p:txBody>
          <a:bodyPr/>
          <a:lstStyle>
            <a:lvl1pPr>
              <a:defRPr/>
            </a:lvl1pPr>
          </a:lstStyle>
          <a:p>
            <a:endParaRPr lang="en-US" altLang="ja-JP"/>
          </a:p>
        </p:txBody>
      </p:sp>
      <p:sp>
        <p:nvSpPr>
          <p:cNvPr id="1140" name="Rectangle 7"/>
          <p:cNvSpPr>
            <a:spLocks noGrp="1" noChangeArrowheads="1"/>
          </p:cNvSpPr>
          <p:nvPr>
            <p:ph type="sldNum" sz="quarter" idx="4"/>
          </p:nvPr>
        </p:nvSpPr>
        <p:spPr>
          <a:xfrm>
            <a:off x="7099300" y="6245225"/>
            <a:ext cx="2311400" cy="476250"/>
          </a:xfrm>
        </p:spPr>
        <p:txBody>
          <a:bodyPr/>
          <a:lstStyle>
            <a:lvl1pPr>
              <a:defRPr/>
            </a:lvl1pPr>
          </a:lstStyle>
          <a:p>
            <a:fld id="{8668F1B4-CD69-4873-A37D-05E3ED60FF33}" type="slidenum">
              <a:rPr lang="en-US" altLang="ja-JP"/>
              <a:pPr/>
              <a:t>‹#›</a:t>
            </a:fld>
            <a:endParaRPr lang="en-US" altLang="ja-JP"/>
          </a:p>
        </p:txBody>
      </p:sp>
      <p:sp>
        <p:nvSpPr>
          <p:cNvPr id="1141" name="Rectangle 14"/>
          <p:cNvSpPr>
            <a:spLocks noChangeArrowheads="1"/>
          </p:cNvSpPr>
          <p:nvPr userDrawn="1"/>
        </p:nvSpPr>
        <p:spPr>
          <a:xfrm>
            <a:off x="1833563" y="3284538"/>
            <a:ext cx="8072437" cy="73025"/>
          </a:xfrm>
          <a:prstGeom prst="rect">
            <a:avLst/>
          </a:prstGeom>
          <a:solidFill>
            <a:srgbClr val="FF0000"/>
          </a:solidFill>
          <a:ln>
            <a:noFill/>
          </a:ln>
          <a:effectLst/>
        </p:spPr>
        <p:txBody>
          <a:bodyPr wrap="none" anchor="ctr"/>
          <a:lstStyle/>
          <a:p>
            <a:endParaRPr lang="ja-JP" altLang="en-US"/>
          </a:p>
        </p:txBody>
      </p:sp>
    </p:spTree>
    <p:extLst>
      <p:ext uri="{BB962C8B-B14F-4D97-AF65-F5344CB8AC3E}">
        <p14:creationId xmlns:p14="http://schemas.microsoft.com/office/powerpoint/2010/main" val="314351174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143" name="タイトル 1"/>
          <p:cNvSpPr>
            <a:spLocks noGrp="1"/>
          </p:cNvSpPr>
          <p:nvPr>
            <p:ph type="title"/>
          </p:nvPr>
        </p:nvSpPr>
        <p:spPr/>
        <p:txBody>
          <a:bodyPr/>
          <a:lstStyle/>
          <a:p>
            <a:r>
              <a:rPr lang="ja-JP" altLang="en-US"/>
              <a:t>マスター タイトルの書式設定</a:t>
            </a:r>
          </a:p>
        </p:txBody>
      </p:sp>
      <p:sp>
        <p:nvSpPr>
          <p:cNvPr id="1144"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45" name="日付プレースホルダー 3"/>
          <p:cNvSpPr>
            <a:spLocks noGrp="1"/>
          </p:cNvSpPr>
          <p:nvPr>
            <p:ph type="dt" sz="half" idx="10"/>
          </p:nvPr>
        </p:nvSpPr>
        <p:spPr/>
        <p:txBody>
          <a:bodyPr/>
          <a:lstStyle>
            <a:lvl1pPr>
              <a:defRPr/>
            </a:lvl1pPr>
          </a:lstStyle>
          <a:p>
            <a:endParaRPr lang="en-US" altLang="ja-JP"/>
          </a:p>
        </p:txBody>
      </p:sp>
      <p:sp>
        <p:nvSpPr>
          <p:cNvPr id="1146" name="フッター プレースホルダー 4"/>
          <p:cNvSpPr>
            <a:spLocks noGrp="1"/>
          </p:cNvSpPr>
          <p:nvPr>
            <p:ph type="ftr" sz="quarter" idx="11"/>
          </p:nvPr>
        </p:nvSpPr>
        <p:spPr/>
        <p:txBody>
          <a:bodyPr/>
          <a:lstStyle>
            <a:lvl1pPr>
              <a:defRPr/>
            </a:lvl1pPr>
          </a:lstStyle>
          <a:p>
            <a:endParaRPr lang="en-US" altLang="ja-JP"/>
          </a:p>
        </p:txBody>
      </p:sp>
      <p:sp>
        <p:nvSpPr>
          <p:cNvPr id="1147" name="スライド番号プレースホルダー 5"/>
          <p:cNvSpPr>
            <a:spLocks noGrp="1"/>
          </p:cNvSpPr>
          <p:nvPr>
            <p:ph type="sldNum" sz="quarter" idx="12"/>
          </p:nvPr>
        </p:nvSpPr>
        <p:spPr/>
        <p:txBody>
          <a:bodyPr/>
          <a:lstStyle>
            <a:lvl1pPr>
              <a:defRPr/>
            </a:lvl1pPr>
          </a:lstStyle>
          <a:p>
            <a:fld id="{A55D6372-79B3-44A9-9559-35B0E06D676F}" type="slidenum">
              <a:rPr lang="en-US" altLang="ja-JP"/>
              <a:pPr/>
              <a:t>‹#›</a:t>
            </a:fld>
            <a:endParaRPr lang="en-US" altLang="ja-JP"/>
          </a:p>
        </p:txBody>
      </p:sp>
    </p:spTree>
    <p:extLst>
      <p:ext uri="{BB962C8B-B14F-4D97-AF65-F5344CB8AC3E}">
        <p14:creationId xmlns:p14="http://schemas.microsoft.com/office/powerpoint/2010/main" val="353347060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表紙A">
    <p:spTree>
      <p:nvGrpSpPr>
        <p:cNvPr id="1" name=""/>
        <p:cNvGrpSpPr/>
        <p:nvPr/>
      </p:nvGrpSpPr>
      <p:grpSpPr>
        <a:xfrm>
          <a:off x="0" y="0"/>
          <a:ext cx="0" cy="0"/>
          <a:chOff x="0" y="0"/>
          <a:chExt cx="0" cy="0"/>
        </a:xfrm>
      </p:grpSpPr>
      <p:pic>
        <p:nvPicPr>
          <p:cNvPr id="3" name="図 5">
            <a:extLst>
              <a:ext uri="{FF2B5EF4-FFF2-40B4-BE49-F238E27FC236}">
                <a16:creationId xmlns:a16="http://schemas.microsoft.com/office/drawing/2014/main" id="{222C2954-1561-4E74-ADEF-074E560B2F9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057485"/>
            <a:ext cx="9906173" cy="4800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テキスト プレースホルダー 4">
            <a:extLst>
              <a:ext uri="{FF2B5EF4-FFF2-40B4-BE49-F238E27FC236}">
                <a16:creationId xmlns:a16="http://schemas.microsoft.com/office/drawing/2014/main" id="{73192B8B-9C4E-4E56-9A2A-E9C7E2F01937}"/>
              </a:ext>
            </a:extLst>
          </p:cNvPr>
          <p:cNvSpPr>
            <a:spLocks noGrp="1"/>
          </p:cNvSpPr>
          <p:nvPr>
            <p:ph type="body" sz="quarter" idx="10" hasCustomPrompt="1"/>
          </p:nvPr>
        </p:nvSpPr>
        <p:spPr>
          <a:xfrm>
            <a:off x="1616853" y="2864985"/>
            <a:ext cx="6670824" cy="522537"/>
          </a:xfrm>
          <a:prstGeom prst="rect">
            <a:avLst/>
          </a:prstGeom>
        </p:spPr>
        <p:txBody>
          <a:bodyPr lIns="0" tIns="0" rIns="0" bIns="0" anchor="b" anchorCtr="0"/>
          <a:lstStyle>
            <a:lvl1pPr marL="0" indent="0" algn="ctr">
              <a:lnSpc>
                <a:spcPct val="100000"/>
              </a:lnSpc>
              <a:spcBef>
                <a:spcPts val="0"/>
              </a:spcBef>
              <a:buFontTx/>
              <a:buNone/>
              <a:defRPr sz="4355" b="1"/>
            </a:lvl1pPr>
            <a:lvl2pPr marL="0" indent="0">
              <a:lnSpc>
                <a:spcPct val="100000"/>
              </a:lnSpc>
              <a:spcBef>
                <a:spcPts val="0"/>
              </a:spcBef>
              <a:buFontTx/>
              <a:buNone/>
              <a:defRPr/>
            </a:lvl2pPr>
            <a:lvl3pPr marL="0" indent="0">
              <a:lnSpc>
                <a:spcPct val="100000"/>
              </a:lnSpc>
              <a:spcBef>
                <a:spcPts val="0"/>
              </a:spcBef>
              <a:buFontTx/>
              <a:buNone/>
              <a:defRPr/>
            </a:lvl3pPr>
            <a:lvl4pPr marL="0" indent="0">
              <a:lnSpc>
                <a:spcPct val="100000"/>
              </a:lnSpc>
              <a:spcBef>
                <a:spcPts val="0"/>
              </a:spcBef>
              <a:buFontTx/>
              <a:buNone/>
              <a:defRPr/>
            </a:lvl4pPr>
            <a:lvl5pPr marL="0" indent="0">
              <a:lnSpc>
                <a:spcPct val="100000"/>
              </a:lnSpc>
              <a:spcBef>
                <a:spcPts val="0"/>
              </a:spcBef>
              <a:buFontTx/>
              <a:buNone/>
              <a:defRPr/>
            </a:lvl5pPr>
          </a:lstStyle>
          <a:p>
            <a:pPr lvl="0"/>
            <a:r>
              <a:rPr kumimoji="1" lang="ja-JP" altLang="en-US" dirty="0"/>
              <a:t>表紙タイトル</a:t>
            </a:r>
          </a:p>
        </p:txBody>
      </p:sp>
      <p:sp>
        <p:nvSpPr>
          <p:cNvPr id="5" name="コンテンツ プレースホルダー 10">
            <a:extLst>
              <a:ext uri="{FF2B5EF4-FFF2-40B4-BE49-F238E27FC236}">
                <a16:creationId xmlns:a16="http://schemas.microsoft.com/office/drawing/2014/main" id="{38CAD2A8-CFEF-4EED-83B5-15D8791E645E}"/>
              </a:ext>
            </a:extLst>
          </p:cNvPr>
          <p:cNvSpPr>
            <a:spLocks noGrp="1"/>
          </p:cNvSpPr>
          <p:nvPr>
            <p:ph sz="quarter" idx="15" hasCustomPrompt="1"/>
          </p:nvPr>
        </p:nvSpPr>
        <p:spPr>
          <a:xfrm>
            <a:off x="1616853" y="3947902"/>
            <a:ext cx="6670824" cy="326585"/>
          </a:xfrm>
          <a:prstGeom prst="rect">
            <a:avLst/>
          </a:prstGeom>
        </p:spPr>
        <p:txBody>
          <a:bodyPr lIns="0" tIns="0" rIns="0" bIns="0" anchor="ctr" anchorCtr="0"/>
          <a:lstStyle>
            <a:lvl1pPr marL="0" indent="0" algn="ctr">
              <a:lnSpc>
                <a:spcPct val="100000"/>
              </a:lnSpc>
              <a:spcBef>
                <a:spcPts val="0"/>
              </a:spcBef>
              <a:buNone/>
              <a:defRPr sz="1452" b="1"/>
            </a:lvl1pPr>
            <a:lvl2pPr marL="0" indent="0">
              <a:lnSpc>
                <a:spcPct val="100000"/>
              </a:lnSpc>
              <a:spcBef>
                <a:spcPts val="0"/>
              </a:spcBef>
              <a:buNone/>
              <a:defRPr/>
            </a:lvl2pPr>
            <a:lvl3pPr marL="0" indent="0">
              <a:lnSpc>
                <a:spcPct val="100000"/>
              </a:lnSpc>
              <a:spcBef>
                <a:spcPts val="0"/>
              </a:spcBef>
              <a:buNone/>
              <a:defRPr/>
            </a:lvl3pPr>
            <a:lvl4pPr marL="0" indent="0">
              <a:lnSpc>
                <a:spcPct val="100000"/>
              </a:lnSpc>
              <a:spcBef>
                <a:spcPts val="0"/>
              </a:spcBef>
              <a:buNone/>
              <a:defRPr/>
            </a:lvl4pPr>
            <a:lvl5pPr marL="0" indent="0">
              <a:lnSpc>
                <a:spcPct val="100000"/>
              </a:lnSpc>
              <a:spcBef>
                <a:spcPts val="0"/>
              </a:spcBef>
              <a:buNone/>
              <a:defRPr/>
            </a:lvl5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6" name="コンテンツ プレースホルダー 10">
            <a:extLst>
              <a:ext uri="{FF2B5EF4-FFF2-40B4-BE49-F238E27FC236}">
                <a16:creationId xmlns:a16="http://schemas.microsoft.com/office/drawing/2014/main" id="{F5E0E037-8FB9-4898-9B10-5C015D74AA2A}"/>
              </a:ext>
            </a:extLst>
          </p:cNvPr>
          <p:cNvSpPr>
            <a:spLocks noGrp="1"/>
          </p:cNvSpPr>
          <p:nvPr>
            <p:ph sz="quarter" idx="16" hasCustomPrompt="1"/>
          </p:nvPr>
        </p:nvSpPr>
        <p:spPr>
          <a:xfrm>
            <a:off x="1616853" y="4287141"/>
            <a:ext cx="6670824" cy="326585"/>
          </a:xfrm>
          <a:prstGeom prst="rect">
            <a:avLst/>
          </a:prstGeom>
        </p:spPr>
        <p:txBody>
          <a:bodyPr lIns="0" tIns="0" rIns="0" bIns="0" anchor="ctr" anchorCtr="0"/>
          <a:lstStyle>
            <a:lvl1pPr marL="0" indent="0" algn="ctr">
              <a:lnSpc>
                <a:spcPct val="100000"/>
              </a:lnSpc>
              <a:spcBef>
                <a:spcPts val="0"/>
              </a:spcBef>
              <a:buNone/>
              <a:defRPr sz="1452" b="1"/>
            </a:lvl1pPr>
            <a:lvl2pPr marL="0" indent="0">
              <a:lnSpc>
                <a:spcPct val="100000"/>
              </a:lnSpc>
              <a:spcBef>
                <a:spcPts val="0"/>
              </a:spcBef>
              <a:buNone/>
              <a:defRPr/>
            </a:lvl2pPr>
            <a:lvl3pPr marL="0" indent="0">
              <a:lnSpc>
                <a:spcPct val="100000"/>
              </a:lnSpc>
              <a:spcBef>
                <a:spcPts val="0"/>
              </a:spcBef>
              <a:buNone/>
              <a:defRPr/>
            </a:lvl3pPr>
            <a:lvl4pPr marL="0" indent="0">
              <a:lnSpc>
                <a:spcPct val="100000"/>
              </a:lnSpc>
              <a:spcBef>
                <a:spcPts val="0"/>
              </a:spcBef>
              <a:buNone/>
              <a:defRPr/>
            </a:lvl4pPr>
            <a:lvl5pPr marL="0" indent="0">
              <a:lnSpc>
                <a:spcPct val="100000"/>
              </a:lnSpc>
              <a:spcBef>
                <a:spcPts val="0"/>
              </a:spcBef>
              <a:buNone/>
              <a:defRPr/>
            </a:lvl5pPr>
          </a:lstStyle>
          <a:p>
            <a:pPr lvl="0"/>
            <a:r>
              <a:rPr kumimoji="1" lang="zh-CN" altLang="en-US" dirty="0"/>
              <a:t>所属部署　氏名</a:t>
            </a:r>
          </a:p>
        </p:txBody>
      </p:sp>
      <p:pic>
        <p:nvPicPr>
          <p:cNvPr id="7" name="図 5" descr="文化省.psd">
            <a:extLst>
              <a:ext uri="{FF2B5EF4-FFF2-40B4-BE49-F238E27FC236}">
                <a16:creationId xmlns:a16="http://schemas.microsoft.com/office/drawing/2014/main" id="{BA80E641-5A32-46B9-884F-9D27990FFF71}"/>
              </a:ext>
            </a:extLst>
          </p:cNvPr>
          <p:cNvPicPr>
            <a:picLocks noChangeAspect="1"/>
          </p:cNvPicPr>
          <p:nvPr userDrawn="1"/>
        </p:nvPicPr>
        <p:blipFill>
          <a:blip r:embed="rId3" cstate="hqprint">
            <a:extLst>
              <a:ext uri="{28A0092B-C50C-407E-A947-70E740481C1C}">
                <a14:useLocalDpi xmlns:a14="http://schemas.microsoft.com/office/drawing/2010/main" val="0"/>
              </a:ext>
            </a:extLst>
          </a:blip>
          <a:srcRect/>
          <a:stretch>
            <a:fillRect/>
          </a:stretch>
        </p:blipFill>
        <p:spPr bwMode="auto">
          <a:xfrm>
            <a:off x="350056" y="274925"/>
            <a:ext cx="1683402" cy="496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015102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表紙B">
    <p:spTree>
      <p:nvGrpSpPr>
        <p:cNvPr id="1" name=""/>
        <p:cNvGrpSpPr/>
        <p:nvPr/>
      </p:nvGrpSpPr>
      <p:grpSpPr>
        <a:xfrm>
          <a:off x="0" y="0"/>
          <a:ext cx="0" cy="0"/>
          <a:chOff x="0" y="0"/>
          <a:chExt cx="0" cy="0"/>
        </a:xfrm>
      </p:grpSpPr>
      <p:pic>
        <p:nvPicPr>
          <p:cNvPr id="7" name="図 5">
            <a:extLst>
              <a:ext uri="{FF2B5EF4-FFF2-40B4-BE49-F238E27FC236}">
                <a16:creationId xmlns:a16="http://schemas.microsoft.com/office/drawing/2014/main" id="{041EC3A3-8515-48E3-A98B-662405FCF78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2864" b="2864"/>
          <a:stretch/>
        </p:blipFill>
        <p:spPr bwMode="auto">
          <a:xfrm>
            <a:off x="-87" y="0"/>
            <a:ext cx="9906173"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図 5" descr="文化省.psd">
            <a:extLst>
              <a:ext uri="{FF2B5EF4-FFF2-40B4-BE49-F238E27FC236}">
                <a16:creationId xmlns:a16="http://schemas.microsoft.com/office/drawing/2014/main" id="{3F698E58-61A7-49D0-BA46-64D1F76AAF7F}"/>
              </a:ext>
            </a:extLst>
          </p:cNvPr>
          <p:cNvPicPr>
            <a:picLocks noChangeAspect="1"/>
          </p:cNvPicPr>
          <p:nvPr userDrawn="1"/>
        </p:nvPicPr>
        <p:blipFill>
          <a:blip r:embed="rId3" cstate="hqprint">
            <a:extLst>
              <a:ext uri="{28A0092B-C50C-407E-A947-70E740481C1C}">
                <a14:useLocalDpi xmlns:a14="http://schemas.microsoft.com/office/drawing/2010/main" val="0"/>
              </a:ext>
            </a:extLst>
          </a:blip>
          <a:srcRect/>
          <a:stretch>
            <a:fillRect/>
          </a:stretch>
        </p:blipFill>
        <p:spPr bwMode="auto">
          <a:xfrm>
            <a:off x="350056" y="274925"/>
            <a:ext cx="1683402" cy="496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テキスト プレースホルダー 4">
            <a:extLst>
              <a:ext uri="{FF2B5EF4-FFF2-40B4-BE49-F238E27FC236}">
                <a16:creationId xmlns:a16="http://schemas.microsoft.com/office/drawing/2014/main" id="{0D3DAC1E-6528-4A5E-9C83-74E27FF5B610}"/>
              </a:ext>
            </a:extLst>
          </p:cNvPr>
          <p:cNvSpPr>
            <a:spLocks noGrp="1"/>
          </p:cNvSpPr>
          <p:nvPr>
            <p:ph type="body" sz="quarter" idx="10" hasCustomPrompt="1"/>
          </p:nvPr>
        </p:nvSpPr>
        <p:spPr>
          <a:xfrm>
            <a:off x="785823" y="2864188"/>
            <a:ext cx="6670824" cy="522537"/>
          </a:xfrm>
          <a:prstGeom prst="rect">
            <a:avLst/>
          </a:prstGeom>
        </p:spPr>
        <p:txBody>
          <a:bodyPr lIns="0" tIns="0" rIns="0" bIns="0" anchor="b" anchorCtr="0"/>
          <a:lstStyle>
            <a:lvl1pPr marL="0" indent="0" algn="l">
              <a:lnSpc>
                <a:spcPct val="100000"/>
              </a:lnSpc>
              <a:spcBef>
                <a:spcPts val="0"/>
              </a:spcBef>
              <a:buFontTx/>
              <a:buNone/>
              <a:defRPr sz="3992" b="1"/>
            </a:lvl1pPr>
            <a:lvl2pPr marL="0" indent="0">
              <a:lnSpc>
                <a:spcPct val="100000"/>
              </a:lnSpc>
              <a:spcBef>
                <a:spcPts val="0"/>
              </a:spcBef>
              <a:buFontTx/>
              <a:buNone/>
              <a:defRPr/>
            </a:lvl2pPr>
            <a:lvl3pPr marL="0" indent="0">
              <a:lnSpc>
                <a:spcPct val="100000"/>
              </a:lnSpc>
              <a:spcBef>
                <a:spcPts val="0"/>
              </a:spcBef>
              <a:buFontTx/>
              <a:buNone/>
              <a:defRPr/>
            </a:lvl3pPr>
            <a:lvl4pPr marL="0" indent="0">
              <a:lnSpc>
                <a:spcPct val="100000"/>
              </a:lnSpc>
              <a:spcBef>
                <a:spcPts val="0"/>
              </a:spcBef>
              <a:buFontTx/>
              <a:buNone/>
              <a:defRPr/>
            </a:lvl4pPr>
            <a:lvl5pPr marL="0" indent="0">
              <a:lnSpc>
                <a:spcPct val="100000"/>
              </a:lnSpc>
              <a:spcBef>
                <a:spcPts val="0"/>
              </a:spcBef>
              <a:buFontTx/>
              <a:buNone/>
              <a:defRPr/>
            </a:lvl5pPr>
          </a:lstStyle>
          <a:p>
            <a:pPr lvl="0"/>
            <a:r>
              <a:rPr kumimoji="1" lang="ja-JP" altLang="en-US" dirty="0"/>
              <a:t>表紙タイトル</a:t>
            </a:r>
          </a:p>
        </p:txBody>
      </p:sp>
      <p:sp>
        <p:nvSpPr>
          <p:cNvPr id="12" name="コンテンツ プレースホルダー 10">
            <a:extLst>
              <a:ext uri="{FF2B5EF4-FFF2-40B4-BE49-F238E27FC236}">
                <a16:creationId xmlns:a16="http://schemas.microsoft.com/office/drawing/2014/main" id="{8EDD2A0B-CECF-4C0C-AB20-54E33E116C77}"/>
              </a:ext>
            </a:extLst>
          </p:cNvPr>
          <p:cNvSpPr>
            <a:spLocks noGrp="1"/>
          </p:cNvSpPr>
          <p:nvPr>
            <p:ph sz="quarter" idx="15" hasCustomPrompt="1"/>
          </p:nvPr>
        </p:nvSpPr>
        <p:spPr>
          <a:xfrm>
            <a:off x="785823" y="3657429"/>
            <a:ext cx="6670824" cy="326585"/>
          </a:xfrm>
          <a:prstGeom prst="rect">
            <a:avLst/>
          </a:prstGeom>
        </p:spPr>
        <p:txBody>
          <a:bodyPr lIns="0" tIns="0" rIns="0" bIns="0" anchor="ctr" anchorCtr="0"/>
          <a:lstStyle>
            <a:lvl1pPr marL="0" indent="0" algn="l">
              <a:lnSpc>
                <a:spcPct val="100000"/>
              </a:lnSpc>
              <a:spcBef>
                <a:spcPts val="0"/>
              </a:spcBef>
              <a:buNone/>
              <a:defRPr sz="1452" b="1"/>
            </a:lvl1pPr>
            <a:lvl2pPr marL="0" indent="0">
              <a:lnSpc>
                <a:spcPct val="100000"/>
              </a:lnSpc>
              <a:spcBef>
                <a:spcPts val="0"/>
              </a:spcBef>
              <a:buNone/>
              <a:defRPr/>
            </a:lvl2pPr>
            <a:lvl3pPr marL="0" indent="0">
              <a:lnSpc>
                <a:spcPct val="100000"/>
              </a:lnSpc>
              <a:spcBef>
                <a:spcPts val="0"/>
              </a:spcBef>
              <a:buNone/>
              <a:defRPr/>
            </a:lvl3pPr>
            <a:lvl4pPr marL="0" indent="0">
              <a:lnSpc>
                <a:spcPct val="100000"/>
              </a:lnSpc>
              <a:spcBef>
                <a:spcPts val="0"/>
              </a:spcBef>
              <a:buNone/>
              <a:defRPr/>
            </a:lvl4pPr>
            <a:lvl5pPr marL="0" indent="0">
              <a:lnSpc>
                <a:spcPct val="100000"/>
              </a:lnSpc>
              <a:spcBef>
                <a:spcPts val="0"/>
              </a:spcBef>
              <a:buNone/>
              <a:defRPr/>
            </a:lvl5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13" name="コンテンツ プレースホルダー 10">
            <a:extLst>
              <a:ext uri="{FF2B5EF4-FFF2-40B4-BE49-F238E27FC236}">
                <a16:creationId xmlns:a16="http://schemas.microsoft.com/office/drawing/2014/main" id="{8FEB4824-B85D-47D9-8BCE-7C4194115B26}"/>
              </a:ext>
            </a:extLst>
          </p:cNvPr>
          <p:cNvSpPr>
            <a:spLocks noGrp="1"/>
          </p:cNvSpPr>
          <p:nvPr>
            <p:ph sz="quarter" idx="16" hasCustomPrompt="1"/>
          </p:nvPr>
        </p:nvSpPr>
        <p:spPr>
          <a:xfrm>
            <a:off x="785823" y="3996668"/>
            <a:ext cx="6670824" cy="326585"/>
          </a:xfrm>
          <a:prstGeom prst="rect">
            <a:avLst/>
          </a:prstGeom>
        </p:spPr>
        <p:txBody>
          <a:bodyPr lIns="0" tIns="0" rIns="0" bIns="0" anchor="ctr" anchorCtr="0"/>
          <a:lstStyle>
            <a:lvl1pPr marL="0" indent="0" algn="l">
              <a:lnSpc>
                <a:spcPct val="100000"/>
              </a:lnSpc>
              <a:spcBef>
                <a:spcPts val="0"/>
              </a:spcBef>
              <a:buNone/>
              <a:defRPr sz="1452" b="1"/>
            </a:lvl1pPr>
            <a:lvl2pPr marL="0" indent="0">
              <a:lnSpc>
                <a:spcPct val="100000"/>
              </a:lnSpc>
              <a:spcBef>
                <a:spcPts val="0"/>
              </a:spcBef>
              <a:buNone/>
              <a:defRPr/>
            </a:lvl2pPr>
            <a:lvl3pPr marL="0" indent="0">
              <a:lnSpc>
                <a:spcPct val="100000"/>
              </a:lnSpc>
              <a:spcBef>
                <a:spcPts val="0"/>
              </a:spcBef>
              <a:buNone/>
              <a:defRPr/>
            </a:lvl3pPr>
            <a:lvl4pPr marL="0" indent="0">
              <a:lnSpc>
                <a:spcPct val="100000"/>
              </a:lnSpc>
              <a:spcBef>
                <a:spcPts val="0"/>
              </a:spcBef>
              <a:buNone/>
              <a:defRPr/>
            </a:lvl4pPr>
            <a:lvl5pPr marL="0" indent="0">
              <a:lnSpc>
                <a:spcPct val="100000"/>
              </a:lnSpc>
              <a:spcBef>
                <a:spcPts val="0"/>
              </a:spcBef>
              <a:buNone/>
              <a:defRPr/>
            </a:lvl5pPr>
          </a:lstStyle>
          <a:p>
            <a:pPr lvl="0"/>
            <a:r>
              <a:rPr kumimoji="1" lang="zh-CN" altLang="en-US" dirty="0"/>
              <a:t>所属部署　氏名</a:t>
            </a:r>
          </a:p>
        </p:txBody>
      </p:sp>
    </p:spTree>
    <p:extLst>
      <p:ext uri="{BB962C8B-B14F-4D97-AF65-F5344CB8AC3E}">
        <p14:creationId xmlns:p14="http://schemas.microsoft.com/office/powerpoint/2010/main" val="341258589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文科省様式">
    <p:spTree>
      <p:nvGrpSpPr>
        <p:cNvPr id="1" name=""/>
        <p:cNvGrpSpPr/>
        <p:nvPr/>
      </p:nvGrpSpPr>
      <p:grpSpPr>
        <a:xfrm>
          <a:off x="0" y="0"/>
          <a:ext cx="0" cy="0"/>
          <a:chOff x="0" y="0"/>
          <a:chExt cx="0" cy="0"/>
        </a:xfrm>
      </p:grpSpPr>
      <p:pic>
        <p:nvPicPr>
          <p:cNvPr id="3" name="図 5" descr="文化省.psd">
            <a:extLst>
              <a:ext uri="{FF2B5EF4-FFF2-40B4-BE49-F238E27FC236}">
                <a16:creationId xmlns:a16="http://schemas.microsoft.com/office/drawing/2014/main" id="{453AD1F1-19A2-4E9F-B374-DACDE709B84C}"/>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9197063" y="181459"/>
            <a:ext cx="358881" cy="5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直線コネクタ 3">
            <a:extLst>
              <a:ext uri="{FF2B5EF4-FFF2-40B4-BE49-F238E27FC236}">
                <a16:creationId xmlns:a16="http://schemas.microsoft.com/office/drawing/2014/main" id="{5C6FFF3D-280B-4421-889E-DC4EAA915988}"/>
              </a:ext>
            </a:extLst>
          </p:cNvPr>
          <p:cNvCxnSpPr>
            <a:cxnSpLocks/>
          </p:cNvCxnSpPr>
          <p:nvPr userDrawn="1"/>
        </p:nvCxnSpPr>
        <p:spPr>
          <a:xfrm>
            <a:off x="350056" y="785348"/>
            <a:ext cx="8738779" cy="1440"/>
          </a:xfrm>
          <a:prstGeom prst="line">
            <a:avLst/>
          </a:prstGeom>
          <a:ln w="254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 name="テキスト プレースホルダー 6">
            <a:extLst>
              <a:ext uri="{FF2B5EF4-FFF2-40B4-BE49-F238E27FC236}">
                <a16:creationId xmlns:a16="http://schemas.microsoft.com/office/drawing/2014/main" id="{E9EF9B94-5E9C-4F7C-8432-B58DE5F97555}"/>
              </a:ext>
            </a:extLst>
          </p:cNvPr>
          <p:cNvSpPr>
            <a:spLocks noGrp="1"/>
          </p:cNvSpPr>
          <p:nvPr>
            <p:ph type="body" sz="quarter" idx="10" hasCustomPrompt="1"/>
          </p:nvPr>
        </p:nvSpPr>
        <p:spPr>
          <a:xfrm>
            <a:off x="350056" y="325475"/>
            <a:ext cx="8738777" cy="45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lstStyle>
            <a:lvl1pPr marL="0" indent="0">
              <a:lnSpc>
                <a:spcPct val="100000"/>
              </a:lnSpc>
              <a:spcBef>
                <a:spcPts val="0"/>
              </a:spcBef>
              <a:buNone/>
              <a:defRPr lang="ja-JP" altLang="en-US" sz="2177" b="1" baseline="0" smtClean="0">
                <a:solidFill>
                  <a:schemeClr val="tx2"/>
                </a:solidFill>
                <a:latin typeface="Meiryo UI" panose="020B0604030504040204" pitchFamily="50" charset="-128"/>
                <a:ea typeface="Meiryo UI" panose="020B0604030504040204" pitchFamily="50" charset="-128"/>
              </a:defRPr>
            </a:lvl1pPr>
            <a:lvl2pPr marL="414772" indent="0">
              <a:buNone/>
              <a:defRPr lang="ja-JP" altLang="en-US" sz="2177" smtClean="0">
                <a:latin typeface="Arial" panose="020B0604020202020204" pitchFamily="34" charset="0"/>
                <a:ea typeface="ＭＳ Ｐゴシック" panose="020B0600070205080204" pitchFamily="50" charset="-128"/>
              </a:defRPr>
            </a:lvl2pPr>
            <a:lvl3pPr marL="600942" indent="0">
              <a:buNone/>
              <a:defRPr lang="ja-JP" altLang="en-US" sz="2177" smtClean="0">
                <a:latin typeface="Arial" panose="020B0604020202020204" pitchFamily="34" charset="0"/>
                <a:ea typeface="ＭＳ Ｐゴシック" panose="020B0600070205080204" pitchFamily="50" charset="-128"/>
              </a:defRPr>
            </a:lvl3pPr>
            <a:lvl4pPr marL="1015714" indent="0">
              <a:buNone/>
              <a:defRPr lang="ja-JP" altLang="en-US" sz="2177" smtClean="0">
                <a:latin typeface="Arial" panose="020B0604020202020204" pitchFamily="34" charset="0"/>
                <a:ea typeface="ＭＳ Ｐゴシック" panose="020B0600070205080204" pitchFamily="50" charset="-128"/>
              </a:defRPr>
            </a:lvl4pPr>
            <a:lvl5pPr marL="1430486" indent="0">
              <a:buNone/>
              <a:defRPr lang="ja-JP" altLang="en-US" sz="2177">
                <a:latin typeface="Arial" panose="020B0604020202020204" pitchFamily="34" charset="0"/>
                <a:ea typeface="ＭＳ Ｐゴシック" panose="020B0600070205080204" pitchFamily="50" charset="-128"/>
              </a:defRPr>
            </a:lvl5pPr>
          </a:lstStyle>
          <a:p>
            <a:pPr marL="0" lvl="0" defTabSz="414772"/>
            <a:r>
              <a:rPr kumimoji="1" lang="ja-JP" altLang="en-US" dirty="0"/>
              <a:t>タイトル</a:t>
            </a:r>
          </a:p>
        </p:txBody>
      </p:sp>
      <p:sp>
        <p:nvSpPr>
          <p:cNvPr id="6" name="テキスト ボックス 5">
            <a:extLst>
              <a:ext uri="{FF2B5EF4-FFF2-40B4-BE49-F238E27FC236}">
                <a16:creationId xmlns:a16="http://schemas.microsoft.com/office/drawing/2014/main" id="{CD0BE9C0-B4A8-41C8-8CF7-5850320F1997}"/>
              </a:ext>
            </a:extLst>
          </p:cNvPr>
          <p:cNvSpPr txBox="1"/>
          <p:nvPr userDrawn="1"/>
        </p:nvSpPr>
        <p:spPr>
          <a:xfrm>
            <a:off x="9555944" y="6532526"/>
            <a:ext cx="200125" cy="195951"/>
          </a:xfrm>
          <a:prstGeom prst="rect">
            <a:avLst/>
          </a:prstGeom>
          <a:noFill/>
        </p:spPr>
        <p:txBody>
          <a:bodyPr wrap="none" lIns="0" tIns="0" rIns="0" bIns="0" rtlCol="0" anchor="b" anchorCtr="0">
            <a:noAutofit/>
          </a:bodyPr>
          <a:lstStyle/>
          <a:p>
            <a:pPr algn="r"/>
            <a:fld id="{9C1B02FA-3B43-4965-97B5-C29D405C4738}" type="slidenum">
              <a:rPr kumimoji="1" lang="ja-JP" altLang="en-US" sz="1452" b="0" smtClean="0">
                <a:latin typeface="+mn-ea"/>
                <a:ea typeface="+mn-ea"/>
                <a:cs typeface="Arial" panose="020B0604020202020204" pitchFamily="34" charset="0"/>
              </a:rPr>
              <a:pPr algn="r"/>
              <a:t>‹#›</a:t>
            </a:fld>
            <a:endParaRPr kumimoji="1" lang="ja-JP" altLang="en-US" sz="907" b="0" dirty="0">
              <a:latin typeface="+mn-ea"/>
              <a:ea typeface="+mn-ea"/>
              <a:cs typeface="Arial" panose="020B0604020202020204" pitchFamily="34" charset="0"/>
            </a:endParaRPr>
          </a:p>
        </p:txBody>
      </p:sp>
    </p:spTree>
    <p:extLst>
      <p:ext uri="{BB962C8B-B14F-4D97-AF65-F5344CB8AC3E}">
        <p14:creationId xmlns:p14="http://schemas.microsoft.com/office/powerpoint/2010/main" val="136007518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スポーツ庁様式">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C6FFF3D-280B-4421-889E-DC4EAA915988}"/>
              </a:ext>
            </a:extLst>
          </p:cNvPr>
          <p:cNvCxnSpPr>
            <a:cxnSpLocks/>
          </p:cNvCxnSpPr>
          <p:nvPr userDrawn="1"/>
        </p:nvCxnSpPr>
        <p:spPr>
          <a:xfrm>
            <a:off x="350056" y="785348"/>
            <a:ext cx="8738779" cy="1440"/>
          </a:xfrm>
          <a:prstGeom prst="line">
            <a:avLst/>
          </a:prstGeom>
          <a:ln w="25400">
            <a:solidFill>
              <a:srgbClr val="F46D0F"/>
            </a:solidFill>
          </a:ln>
          <a:effectLst/>
        </p:spPr>
        <p:style>
          <a:lnRef idx="2">
            <a:schemeClr val="accent1"/>
          </a:lnRef>
          <a:fillRef idx="0">
            <a:schemeClr val="accent1"/>
          </a:fillRef>
          <a:effectRef idx="1">
            <a:schemeClr val="accent1"/>
          </a:effectRef>
          <a:fontRef idx="minor">
            <a:schemeClr val="tx1"/>
          </a:fontRef>
        </p:style>
      </p:cxnSp>
      <p:sp>
        <p:nvSpPr>
          <p:cNvPr id="5" name="テキスト プレースホルダー 6">
            <a:extLst>
              <a:ext uri="{FF2B5EF4-FFF2-40B4-BE49-F238E27FC236}">
                <a16:creationId xmlns:a16="http://schemas.microsoft.com/office/drawing/2014/main" id="{E9EF9B94-5E9C-4F7C-8432-B58DE5F97555}"/>
              </a:ext>
            </a:extLst>
          </p:cNvPr>
          <p:cNvSpPr>
            <a:spLocks noGrp="1"/>
          </p:cNvSpPr>
          <p:nvPr>
            <p:ph type="body" sz="quarter" idx="10" hasCustomPrompt="1"/>
          </p:nvPr>
        </p:nvSpPr>
        <p:spPr>
          <a:xfrm>
            <a:off x="350056" y="325475"/>
            <a:ext cx="8738777" cy="45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lstStyle>
            <a:lvl1pPr marL="0" indent="0">
              <a:lnSpc>
                <a:spcPct val="100000"/>
              </a:lnSpc>
              <a:spcBef>
                <a:spcPts val="0"/>
              </a:spcBef>
              <a:buNone/>
              <a:defRPr lang="ja-JP" altLang="en-US" sz="2177" b="1" baseline="0" smtClean="0">
                <a:solidFill>
                  <a:srgbClr val="F46D0F"/>
                </a:solidFill>
                <a:latin typeface="Meiryo UI" panose="020B0604030504040204" pitchFamily="50" charset="-128"/>
                <a:ea typeface="Meiryo UI" panose="020B0604030504040204" pitchFamily="50" charset="-128"/>
              </a:defRPr>
            </a:lvl1pPr>
            <a:lvl2pPr marL="414772" indent="0">
              <a:buNone/>
              <a:defRPr lang="ja-JP" altLang="en-US" sz="2177" smtClean="0">
                <a:latin typeface="Arial" panose="020B0604020202020204" pitchFamily="34" charset="0"/>
                <a:ea typeface="ＭＳ Ｐゴシック" panose="020B0600070205080204" pitchFamily="50" charset="-128"/>
              </a:defRPr>
            </a:lvl2pPr>
            <a:lvl3pPr marL="600942" indent="0">
              <a:buNone/>
              <a:defRPr lang="ja-JP" altLang="en-US" sz="2177" smtClean="0">
                <a:latin typeface="Arial" panose="020B0604020202020204" pitchFamily="34" charset="0"/>
                <a:ea typeface="ＭＳ Ｐゴシック" panose="020B0600070205080204" pitchFamily="50" charset="-128"/>
              </a:defRPr>
            </a:lvl3pPr>
            <a:lvl4pPr marL="1015714" indent="0">
              <a:buNone/>
              <a:defRPr lang="ja-JP" altLang="en-US" sz="2177" smtClean="0">
                <a:latin typeface="Arial" panose="020B0604020202020204" pitchFamily="34" charset="0"/>
                <a:ea typeface="ＭＳ Ｐゴシック" panose="020B0600070205080204" pitchFamily="50" charset="-128"/>
              </a:defRPr>
            </a:lvl4pPr>
            <a:lvl5pPr marL="1430486" indent="0">
              <a:buNone/>
              <a:defRPr lang="ja-JP" altLang="en-US" sz="2177">
                <a:latin typeface="Arial" panose="020B0604020202020204" pitchFamily="34" charset="0"/>
                <a:ea typeface="ＭＳ Ｐゴシック" panose="020B0600070205080204" pitchFamily="50" charset="-128"/>
              </a:defRPr>
            </a:lvl5pPr>
          </a:lstStyle>
          <a:p>
            <a:pPr marL="0" lvl="0" defTabSz="414772"/>
            <a:r>
              <a:rPr kumimoji="1" lang="ja-JP" altLang="en-US" dirty="0"/>
              <a:t>タイトル</a:t>
            </a:r>
          </a:p>
        </p:txBody>
      </p:sp>
      <p:sp>
        <p:nvSpPr>
          <p:cNvPr id="6" name="テキスト ボックス 5">
            <a:extLst>
              <a:ext uri="{FF2B5EF4-FFF2-40B4-BE49-F238E27FC236}">
                <a16:creationId xmlns:a16="http://schemas.microsoft.com/office/drawing/2014/main" id="{CD0BE9C0-B4A8-41C8-8CF7-5850320F1997}"/>
              </a:ext>
            </a:extLst>
          </p:cNvPr>
          <p:cNvSpPr txBox="1"/>
          <p:nvPr userDrawn="1"/>
        </p:nvSpPr>
        <p:spPr>
          <a:xfrm>
            <a:off x="9555944" y="6532526"/>
            <a:ext cx="200125" cy="195951"/>
          </a:xfrm>
          <a:prstGeom prst="rect">
            <a:avLst/>
          </a:prstGeom>
          <a:noFill/>
        </p:spPr>
        <p:txBody>
          <a:bodyPr wrap="none" lIns="0" tIns="0" rIns="0" bIns="0" rtlCol="0" anchor="b" anchorCtr="0">
            <a:noAutofit/>
          </a:bodyPr>
          <a:lstStyle/>
          <a:p>
            <a:pPr algn="r"/>
            <a:fld id="{9C1B02FA-3B43-4965-97B5-C29D405C4738}" type="slidenum">
              <a:rPr kumimoji="1" lang="ja-JP" altLang="en-US" sz="1452" b="0" smtClean="0">
                <a:latin typeface="+mn-ea"/>
                <a:ea typeface="+mn-ea"/>
                <a:cs typeface="Arial" panose="020B0604020202020204" pitchFamily="34" charset="0"/>
              </a:rPr>
              <a:pPr algn="r"/>
              <a:t>‹#›</a:t>
            </a:fld>
            <a:endParaRPr kumimoji="1" lang="ja-JP" altLang="en-US" sz="907" b="0" dirty="0">
              <a:latin typeface="+mn-ea"/>
              <a:ea typeface="+mn-ea"/>
              <a:cs typeface="Arial" panose="020B0604020202020204" pitchFamily="34" charset="0"/>
            </a:endParaRPr>
          </a:p>
        </p:txBody>
      </p:sp>
      <p:pic>
        <p:nvPicPr>
          <p:cNvPr id="7" name="図 5"/>
          <p:cNvPicPr>
            <a:picLocks/>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126976" y="194318"/>
            <a:ext cx="529030" cy="5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233691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文化庁様式">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C6FFF3D-280B-4421-889E-DC4EAA915988}"/>
              </a:ext>
            </a:extLst>
          </p:cNvPr>
          <p:cNvCxnSpPr>
            <a:cxnSpLocks/>
          </p:cNvCxnSpPr>
          <p:nvPr userDrawn="1"/>
        </p:nvCxnSpPr>
        <p:spPr>
          <a:xfrm>
            <a:off x="350056" y="785348"/>
            <a:ext cx="8738779" cy="1440"/>
          </a:xfrm>
          <a:prstGeom prst="line">
            <a:avLst/>
          </a:prstGeom>
          <a:ln w="25400">
            <a:solidFill>
              <a:srgbClr val="E4312B"/>
            </a:solidFill>
          </a:ln>
          <a:effectLst/>
        </p:spPr>
        <p:style>
          <a:lnRef idx="2">
            <a:schemeClr val="accent1"/>
          </a:lnRef>
          <a:fillRef idx="0">
            <a:schemeClr val="accent1"/>
          </a:fillRef>
          <a:effectRef idx="1">
            <a:schemeClr val="accent1"/>
          </a:effectRef>
          <a:fontRef idx="minor">
            <a:schemeClr val="tx1"/>
          </a:fontRef>
        </p:style>
      </p:cxnSp>
      <p:sp>
        <p:nvSpPr>
          <p:cNvPr id="5" name="テキスト プレースホルダー 6">
            <a:extLst>
              <a:ext uri="{FF2B5EF4-FFF2-40B4-BE49-F238E27FC236}">
                <a16:creationId xmlns:a16="http://schemas.microsoft.com/office/drawing/2014/main" id="{E9EF9B94-5E9C-4F7C-8432-B58DE5F97555}"/>
              </a:ext>
            </a:extLst>
          </p:cNvPr>
          <p:cNvSpPr>
            <a:spLocks noGrp="1"/>
          </p:cNvSpPr>
          <p:nvPr>
            <p:ph type="body" sz="quarter" idx="10" hasCustomPrompt="1"/>
          </p:nvPr>
        </p:nvSpPr>
        <p:spPr>
          <a:xfrm>
            <a:off x="350057" y="313259"/>
            <a:ext cx="8738777" cy="45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lstStyle>
            <a:lvl1pPr marL="0" indent="0">
              <a:lnSpc>
                <a:spcPct val="100000"/>
              </a:lnSpc>
              <a:spcBef>
                <a:spcPts val="0"/>
              </a:spcBef>
              <a:buNone/>
              <a:defRPr lang="ja-JP" altLang="en-US" sz="2177" b="1" baseline="0" smtClean="0">
                <a:solidFill>
                  <a:srgbClr val="E4312B"/>
                </a:solidFill>
                <a:latin typeface="Meiryo UI" panose="020B0604030504040204" pitchFamily="50" charset="-128"/>
                <a:ea typeface="Meiryo UI" panose="020B0604030504040204" pitchFamily="50" charset="-128"/>
              </a:defRPr>
            </a:lvl1pPr>
            <a:lvl2pPr marL="414772" indent="0">
              <a:buNone/>
              <a:defRPr lang="ja-JP" altLang="en-US" sz="2177" smtClean="0">
                <a:latin typeface="Arial" panose="020B0604020202020204" pitchFamily="34" charset="0"/>
                <a:ea typeface="ＭＳ Ｐゴシック" panose="020B0600070205080204" pitchFamily="50" charset="-128"/>
              </a:defRPr>
            </a:lvl2pPr>
            <a:lvl3pPr marL="600942" indent="0">
              <a:buNone/>
              <a:defRPr lang="ja-JP" altLang="en-US" sz="2177" smtClean="0">
                <a:latin typeface="Arial" panose="020B0604020202020204" pitchFamily="34" charset="0"/>
                <a:ea typeface="ＭＳ Ｐゴシック" panose="020B0600070205080204" pitchFamily="50" charset="-128"/>
              </a:defRPr>
            </a:lvl3pPr>
            <a:lvl4pPr marL="1015714" indent="0">
              <a:buNone/>
              <a:defRPr lang="ja-JP" altLang="en-US" sz="2177" smtClean="0">
                <a:latin typeface="Arial" panose="020B0604020202020204" pitchFamily="34" charset="0"/>
                <a:ea typeface="ＭＳ Ｐゴシック" panose="020B0600070205080204" pitchFamily="50" charset="-128"/>
              </a:defRPr>
            </a:lvl4pPr>
            <a:lvl5pPr marL="1430486" indent="0">
              <a:buNone/>
              <a:defRPr lang="ja-JP" altLang="en-US" sz="2177">
                <a:latin typeface="Arial" panose="020B0604020202020204" pitchFamily="34" charset="0"/>
                <a:ea typeface="ＭＳ Ｐゴシック" panose="020B0600070205080204" pitchFamily="50" charset="-128"/>
              </a:defRPr>
            </a:lvl5pPr>
          </a:lstStyle>
          <a:p>
            <a:pPr marL="0" lvl="0" defTabSz="414772"/>
            <a:r>
              <a:rPr kumimoji="1" lang="ja-JP" altLang="en-US" dirty="0"/>
              <a:t>タイトル</a:t>
            </a:r>
          </a:p>
        </p:txBody>
      </p:sp>
      <p:sp>
        <p:nvSpPr>
          <p:cNvPr id="6" name="テキスト ボックス 5">
            <a:extLst>
              <a:ext uri="{FF2B5EF4-FFF2-40B4-BE49-F238E27FC236}">
                <a16:creationId xmlns:a16="http://schemas.microsoft.com/office/drawing/2014/main" id="{CD0BE9C0-B4A8-41C8-8CF7-5850320F1997}"/>
              </a:ext>
            </a:extLst>
          </p:cNvPr>
          <p:cNvSpPr txBox="1"/>
          <p:nvPr userDrawn="1"/>
        </p:nvSpPr>
        <p:spPr>
          <a:xfrm>
            <a:off x="9555944" y="6532526"/>
            <a:ext cx="200125" cy="195951"/>
          </a:xfrm>
          <a:prstGeom prst="rect">
            <a:avLst/>
          </a:prstGeom>
          <a:noFill/>
        </p:spPr>
        <p:txBody>
          <a:bodyPr wrap="none" lIns="0" tIns="0" rIns="0" bIns="0" rtlCol="0" anchor="b" anchorCtr="0">
            <a:noAutofit/>
          </a:bodyPr>
          <a:lstStyle/>
          <a:p>
            <a:pPr algn="r"/>
            <a:endParaRPr kumimoji="1" lang="ja-JP" altLang="en-US" sz="907" b="0" dirty="0">
              <a:latin typeface="+mn-ea"/>
              <a:ea typeface="+mn-ea"/>
              <a:cs typeface="Arial" panose="020B0604020202020204" pitchFamily="34" charset="0"/>
            </a:endParaRPr>
          </a:p>
        </p:txBody>
      </p:sp>
      <p:pic>
        <p:nvPicPr>
          <p:cNvPr id="2" name="図 1"/>
          <p:cNvPicPr>
            <a:picLocks noChangeAspect="1"/>
          </p:cNvPicPr>
          <p:nvPr userDrawn="1"/>
        </p:nvPicPr>
        <p:blipFill>
          <a:blip r:embed="rId2"/>
          <a:stretch>
            <a:fillRect/>
          </a:stretch>
        </p:blipFill>
        <p:spPr>
          <a:xfrm>
            <a:off x="9119403" y="313260"/>
            <a:ext cx="536603" cy="431391"/>
          </a:xfrm>
          <a:prstGeom prst="rect">
            <a:avLst/>
          </a:prstGeom>
        </p:spPr>
      </p:pic>
    </p:spTree>
    <p:extLst>
      <p:ext uri="{BB962C8B-B14F-4D97-AF65-F5344CB8AC3E}">
        <p14:creationId xmlns:p14="http://schemas.microsoft.com/office/powerpoint/2010/main" val="156978182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E9B7DB8-1839-4F2F-B8FC-4E4238445B46}"/>
              </a:ext>
            </a:extLst>
          </p:cNvPr>
          <p:cNvSpPr txBox="1"/>
          <p:nvPr userDrawn="1"/>
        </p:nvSpPr>
        <p:spPr>
          <a:xfrm>
            <a:off x="9555944" y="6532526"/>
            <a:ext cx="200125" cy="195951"/>
          </a:xfrm>
          <a:prstGeom prst="rect">
            <a:avLst/>
          </a:prstGeom>
          <a:noFill/>
        </p:spPr>
        <p:txBody>
          <a:bodyPr wrap="none" lIns="0" tIns="0" rIns="0" bIns="0" rtlCol="0" anchor="b" anchorCtr="0">
            <a:noAutofit/>
          </a:bodyPr>
          <a:lstStyle/>
          <a:p>
            <a:pPr algn="r"/>
            <a:fld id="{9C1B02FA-3B43-4965-97B5-C29D405C4738}" type="slidenum">
              <a:rPr kumimoji="1" lang="ja-JP" altLang="en-US" sz="1452" b="0" smtClean="0">
                <a:latin typeface="+mn-ea"/>
                <a:ea typeface="+mn-ea"/>
                <a:cs typeface="Arial" panose="020B0604020202020204" pitchFamily="34" charset="0"/>
              </a:rPr>
              <a:pPr algn="r"/>
              <a:t>‹#›</a:t>
            </a:fld>
            <a:endParaRPr kumimoji="1" lang="ja-JP" altLang="en-US" sz="998" b="0" dirty="0">
              <a:latin typeface="+mn-ea"/>
              <a:ea typeface="+mn-ea"/>
              <a:cs typeface="Arial" panose="020B0604020202020204" pitchFamily="34" charset="0"/>
            </a:endParaRPr>
          </a:p>
        </p:txBody>
      </p:sp>
    </p:spTree>
    <p:extLst>
      <p:ext uri="{BB962C8B-B14F-4D97-AF65-F5344CB8AC3E}">
        <p14:creationId xmlns:p14="http://schemas.microsoft.com/office/powerpoint/2010/main" val="3434853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pic>
        <p:nvPicPr>
          <p:cNvPr id="3" name="図 5" descr="文化省.psd">
            <a:extLst>
              <a:ext uri="{FF2B5EF4-FFF2-40B4-BE49-F238E27FC236}">
                <a16:creationId xmlns:a16="http://schemas.microsoft.com/office/drawing/2014/main" id="{AD8A4806-033A-4C05-8DC4-AADBFD82EDCB}"/>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3749841" y="3074302"/>
            <a:ext cx="2406319" cy="709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7183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1" y="1535113"/>
            <a:ext cx="4376738" cy="639762"/>
          </a:xfrm>
        </p:spPr>
        <p:txBody>
          <a:bodyPr anchor="b"/>
          <a:lstStyle>
            <a:lvl1pPr marL="0" indent="0">
              <a:buNone/>
              <a:defRPr sz="2400" b="1"/>
            </a:lvl1pPr>
            <a:lvl2pPr marL="457197"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4"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1"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78" y="1535113"/>
            <a:ext cx="4378325" cy="639762"/>
          </a:xfrm>
        </p:spPr>
        <p:txBody>
          <a:bodyPr anchor="b"/>
          <a:lstStyle>
            <a:lvl1pPr marL="0" indent="0">
              <a:buNone/>
              <a:defRPr sz="2400" b="1"/>
            </a:lvl1pPr>
            <a:lvl2pPr marL="457197"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4"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78"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3"/>
          <p:cNvSpPr>
            <a:spLocks noGrp="1" noChangeArrowheads="1"/>
          </p:cNvSpPr>
          <p:nvPr>
            <p:ph type="dt" sz="half" idx="10"/>
          </p:nvPr>
        </p:nvSpPr>
        <p:spPr/>
        <p:txBody>
          <a:bodyPr/>
          <a:lstStyle>
            <a:lvl1pPr>
              <a:defRPr/>
            </a:lvl1pPr>
          </a:lstStyle>
          <a:p>
            <a:pPr>
              <a:defRPr/>
            </a:pPr>
            <a:endParaRPr lang="en-US" altLang="ja-JP"/>
          </a:p>
        </p:txBody>
      </p:sp>
      <p:sp>
        <p:nvSpPr>
          <p:cNvPr id="8" name="Rectangle 4"/>
          <p:cNvSpPr>
            <a:spLocks noGrp="1" noChangeArrowheads="1"/>
          </p:cNvSpPr>
          <p:nvPr>
            <p:ph type="ftr" sz="quarter" idx="11"/>
          </p:nvPr>
        </p:nvSpPr>
        <p:spPr/>
        <p:txBody>
          <a:bodyPr/>
          <a:lstStyle>
            <a:lvl1pPr>
              <a:defRPr/>
            </a:lvl1pPr>
          </a:lstStyle>
          <a:p>
            <a:pPr>
              <a:defRPr/>
            </a:pPr>
            <a:endParaRPr lang="en-US" altLang="ja-JP"/>
          </a:p>
        </p:txBody>
      </p:sp>
      <p:sp>
        <p:nvSpPr>
          <p:cNvPr id="9" name="Rectangle 5"/>
          <p:cNvSpPr>
            <a:spLocks noGrp="1" noChangeArrowheads="1"/>
          </p:cNvSpPr>
          <p:nvPr>
            <p:ph type="sldNum" sz="quarter" idx="12"/>
          </p:nvPr>
        </p:nvSpPr>
        <p:spPr/>
        <p:txBody>
          <a:bodyPr/>
          <a:lstStyle>
            <a:lvl1pPr>
              <a:defRPr>
                <a:latin typeface="Arial" panose="020B0604020202020204" pitchFamily="34" charset="0"/>
                <a:ea typeface="ＭＳ Ｐゴシック" panose="020B0600070205080204" pitchFamily="50" charset="-128"/>
              </a:defRPr>
            </a:lvl1pPr>
          </a:lstStyle>
          <a:p>
            <a:pPr>
              <a:defRPr/>
            </a:pPr>
            <a:fld id="{90399676-3BFA-41BF-80C4-D49D8C1015D0}" type="slidenum">
              <a:rPr lang="en-US" altLang="ja-JP"/>
              <a:pPr>
                <a:defRPr/>
              </a:pPr>
              <a:t>‹#›</a:t>
            </a:fld>
            <a:endParaRPr lang="en-US" altLang="ja-JP"/>
          </a:p>
        </p:txBody>
      </p:sp>
    </p:spTree>
    <p:extLst>
      <p:ext uri="{BB962C8B-B14F-4D97-AF65-F5344CB8AC3E}">
        <p14:creationId xmlns:p14="http://schemas.microsoft.com/office/powerpoint/2010/main" val="260134427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224741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99744767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834026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937580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438462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73395092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185424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タイトルと図">
    <p:spTree>
      <p:nvGrpSpPr>
        <p:cNvPr id="1" name=""/>
        <p:cNvGrpSpPr/>
        <p:nvPr/>
      </p:nvGrpSpPr>
      <p:grpSpPr>
        <a:xfrm>
          <a:off x="0" y="0"/>
          <a:ext cx="0" cy="0"/>
          <a:chOff x="0" y="0"/>
          <a:chExt cx="0" cy="0"/>
        </a:xfrm>
      </p:grpSpPr>
    </p:spTree>
    <p:extLst>
      <p:ext uri="{BB962C8B-B14F-4D97-AF65-F5344CB8AC3E}">
        <p14:creationId xmlns:p14="http://schemas.microsoft.com/office/powerpoint/2010/main" val="9535307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69636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縦書きタイトル/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679159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3"/>
          <p:cNvSpPr>
            <a:spLocks noGrp="1" noChangeArrowheads="1"/>
          </p:cNvSpPr>
          <p:nvPr>
            <p:ph type="dt" sz="half" idx="10"/>
          </p:nvPr>
        </p:nvSpPr>
        <p:spPr/>
        <p:txBody>
          <a:bodyPr/>
          <a:lstStyle>
            <a:lvl1pPr>
              <a:defRPr/>
            </a:lvl1pPr>
          </a:lstStyle>
          <a:p>
            <a:pPr>
              <a:defRPr/>
            </a:pPr>
            <a:endParaRPr lang="en-US" altLang="ja-JP"/>
          </a:p>
        </p:txBody>
      </p:sp>
      <p:sp>
        <p:nvSpPr>
          <p:cNvPr id="4" name="Rectangle 4"/>
          <p:cNvSpPr>
            <a:spLocks noGrp="1" noChangeArrowheads="1"/>
          </p:cNvSpPr>
          <p:nvPr>
            <p:ph type="ftr" sz="quarter" idx="11"/>
          </p:nvPr>
        </p:nvSpPr>
        <p:spPr/>
        <p:txBody>
          <a:bodyPr/>
          <a:lstStyle>
            <a:lvl1pPr>
              <a:defRPr/>
            </a:lvl1pPr>
          </a:lstStyle>
          <a:p>
            <a:pPr>
              <a:defRPr/>
            </a:pPr>
            <a:endParaRPr lang="en-US" altLang="ja-JP"/>
          </a:p>
        </p:txBody>
      </p:sp>
      <p:sp>
        <p:nvSpPr>
          <p:cNvPr id="5" name="Rectangle 5"/>
          <p:cNvSpPr>
            <a:spLocks noGrp="1" noChangeArrowheads="1"/>
          </p:cNvSpPr>
          <p:nvPr>
            <p:ph type="sldNum" sz="quarter" idx="12"/>
          </p:nvPr>
        </p:nvSpPr>
        <p:spPr/>
        <p:txBody>
          <a:bodyPr/>
          <a:lstStyle>
            <a:lvl1pPr>
              <a:defRPr>
                <a:latin typeface="Arial" panose="020B0604020202020204" pitchFamily="34" charset="0"/>
                <a:ea typeface="ＭＳ Ｐゴシック" panose="020B0600070205080204" pitchFamily="50" charset="-128"/>
              </a:defRPr>
            </a:lvl1pPr>
          </a:lstStyle>
          <a:p>
            <a:pPr>
              <a:defRPr/>
            </a:pPr>
            <a:fld id="{04234102-2F71-479D-801A-718A2958BBDB}" type="slidenum">
              <a:rPr lang="en-US" altLang="ja-JP"/>
              <a:pPr>
                <a:defRPr/>
              </a:pPr>
              <a:t>‹#›</a:t>
            </a:fld>
            <a:endParaRPr lang="en-US" altLang="ja-JP"/>
          </a:p>
        </p:txBody>
      </p:sp>
    </p:spTree>
    <p:extLst>
      <p:ext uri="{BB962C8B-B14F-4D97-AF65-F5344CB8AC3E}">
        <p14:creationId xmlns:p14="http://schemas.microsoft.com/office/powerpoint/2010/main" val="2269918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p:txBody>
          <a:bodyPr/>
          <a:lstStyle>
            <a:lvl1pPr>
              <a:defRPr/>
            </a:lvl1pPr>
          </a:lstStyle>
          <a:p>
            <a:pPr>
              <a:defRPr/>
            </a:pPr>
            <a:endParaRPr lang="en-US" altLang="ja-JP"/>
          </a:p>
        </p:txBody>
      </p:sp>
      <p:sp>
        <p:nvSpPr>
          <p:cNvPr id="3" name="Rectangle 4"/>
          <p:cNvSpPr>
            <a:spLocks noGrp="1" noChangeArrowheads="1"/>
          </p:cNvSpPr>
          <p:nvPr>
            <p:ph type="ftr" sz="quarter" idx="11"/>
          </p:nvPr>
        </p:nvSpPr>
        <p:spPr/>
        <p:txBody>
          <a:bodyPr/>
          <a:lstStyle>
            <a:lvl1pPr>
              <a:defRPr/>
            </a:lvl1pPr>
          </a:lstStyle>
          <a:p>
            <a:pPr>
              <a:defRPr/>
            </a:pPr>
            <a:endParaRPr lang="en-US" altLang="ja-JP"/>
          </a:p>
        </p:txBody>
      </p:sp>
      <p:sp>
        <p:nvSpPr>
          <p:cNvPr id="4" name="Rectangle 5"/>
          <p:cNvSpPr>
            <a:spLocks noGrp="1" noChangeArrowheads="1"/>
          </p:cNvSpPr>
          <p:nvPr>
            <p:ph type="sldNum" sz="quarter" idx="12"/>
          </p:nvPr>
        </p:nvSpPr>
        <p:spPr/>
        <p:txBody>
          <a:bodyPr/>
          <a:lstStyle>
            <a:lvl1pPr>
              <a:defRPr>
                <a:latin typeface="Arial" panose="020B0604020202020204" pitchFamily="34" charset="0"/>
                <a:ea typeface="ＭＳ Ｐゴシック" panose="020B0600070205080204" pitchFamily="50" charset="-128"/>
              </a:defRPr>
            </a:lvl1pPr>
          </a:lstStyle>
          <a:p>
            <a:pPr>
              <a:defRPr/>
            </a:pPr>
            <a:fld id="{F46CAC42-0A76-4C71-828E-CDC8130141A6}" type="slidenum">
              <a:rPr lang="en-US" altLang="ja-JP"/>
              <a:pPr>
                <a:defRPr/>
              </a:pPr>
              <a:t>‹#›</a:t>
            </a:fld>
            <a:endParaRPr lang="en-US" altLang="ja-JP"/>
          </a:p>
        </p:txBody>
      </p:sp>
    </p:spTree>
    <p:extLst>
      <p:ext uri="{BB962C8B-B14F-4D97-AF65-F5344CB8AC3E}">
        <p14:creationId xmlns:p14="http://schemas.microsoft.com/office/powerpoint/2010/main" val="102801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3"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499" y="273056"/>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3" y="1435103"/>
            <a:ext cx="3259138" cy="4691063"/>
          </a:xfrm>
        </p:spPr>
        <p:txBody>
          <a:bodyPr/>
          <a:lstStyle>
            <a:lvl1pPr marL="0" indent="0">
              <a:buNone/>
              <a:defRPr sz="1400"/>
            </a:lvl1pPr>
            <a:lvl2pPr marL="457197"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4"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Rectangle 3"/>
          <p:cNvSpPr>
            <a:spLocks noGrp="1" noChangeArrowheads="1"/>
          </p:cNvSpPr>
          <p:nvPr>
            <p:ph type="dt" sz="half" idx="10"/>
          </p:nvPr>
        </p:nvSpPr>
        <p:spPr/>
        <p:txBody>
          <a:bodyPr/>
          <a:lstStyle>
            <a:lvl1pPr>
              <a:defRPr/>
            </a:lvl1pPr>
          </a:lstStyle>
          <a:p>
            <a:pPr>
              <a:defRPr/>
            </a:pPr>
            <a:endParaRPr lang="en-US" altLang="ja-JP"/>
          </a:p>
        </p:txBody>
      </p:sp>
      <p:sp>
        <p:nvSpPr>
          <p:cNvPr id="6" name="Rectangle 4"/>
          <p:cNvSpPr>
            <a:spLocks noGrp="1" noChangeArrowheads="1"/>
          </p:cNvSpPr>
          <p:nvPr>
            <p:ph type="ftr" sz="quarter" idx="11"/>
          </p:nvPr>
        </p:nvSpPr>
        <p:spPr/>
        <p:txBody>
          <a:bodyPr/>
          <a:lstStyle>
            <a:lvl1pPr>
              <a:defRPr/>
            </a:lvl1pPr>
          </a:lstStyle>
          <a:p>
            <a:pPr>
              <a:defRPr/>
            </a:pPr>
            <a:endParaRPr lang="en-US" altLang="ja-JP"/>
          </a:p>
        </p:txBody>
      </p:sp>
      <p:sp>
        <p:nvSpPr>
          <p:cNvPr id="7" name="Rectangle 5"/>
          <p:cNvSpPr>
            <a:spLocks noGrp="1" noChangeArrowheads="1"/>
          </p:cNvSpPr>
          <p:nvPr>
            <p:ph type="sldNum" sz="quarter" idx="12"/>
          </p:nvPr>
        </p:nvSpPr>
        <p:spPr/>
        <p:txBody>
          <a:bodyPr/>
          <a:lstStyle>
            <a:lvl1pPr>
              <a:defRPr>
                <a:latin typeface="Arial" panose="020B0604020202020204" pitchFamily="34" charset="0"/>
                <a:ea typeface="ＭＳ Ｐゴシック" panose="020B0600070205080204" pitchFamily="50" charset="-128"/>
              </a:defRPr>
            </a:lvl1pPr>
          </a:lstStyle>
          <a:p>
            <a:pPr>
              <a:defRPr/>
            </a:pPr>
            <a:fld id="{FF1AAD4E-2583-40BB-9CD4-0E3E56CCF345}" type="slidenum">
              <a:rPr lang="en-US" altLang="ja-JP"/>
              <a:pPr>
                <a:defRPr/>
              </a:pPr>
              <a:t>‹#›</a:t>
            </a:fld>
            <a:endParaRPr lang="en-US" altLang="ja-JP"/>
          </a:p>
        </p:txBody>
      </p:sp>
    </p:spTree>
    <p:extLst>
      <p:ext uri="{BB962C8B-B14F-4D97-AF65-F5344CB8AC3E}">
        <p14:creationId xmlns:p14="http://schemas.microsoft.com/office/powerpoint/2010/main" val="1211378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197"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4" indent="0">
              <a:buNone/>
              <a:defRPr sz="2000"/>
            </a:lvl7pPr>
            <a:lvl8pPr marL="3200381" indent="0">
              <a:buNone/>
              <a:defRPr sz="2000"/>
            </a:lvl8pPr>
            <a:lvl9pPr marL="3657579"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197"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4"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Rectangle 3"/>
          <p:cNvSpPr>
            <a:spLocks noGrp="1" noChangeArrowheads="1"/>
          </p:cNvSpPr>
          <p:nvPr>
            <p:ph type="dt" sz="half" idx="10"/>
          </p:nvPr>
        </p:nvSpPr>
        <p:spPr/>
        <p:txBody>
          <a:bodyPr/>
          <a:lstStyle>
            <a:lvl1pPr>
              <a:defRPr/>
            </a:lvl1pPr>
          </a:lstStyle>
          <a:p>
            <a:pPr>
              <a:defRPr/>
            </a:pPr>
            <a:endParaRPr lang="en-US" altLang="ja-JP"/>
          </a:p>
        </p:txBody>
      </p:sp>
      <p:sp>
        <p:nvSpPr>
          <p:cNvPr id="6" name="Rectangle 4"/>
          <p:cNvSpPr>
            <a:spLocks noGrp="1" noChangeArrowheads="1"/>
          </p:cNvSpPr>
          <p:nvPr>
            <p:ph type="ftr" sz="quarter" idx="11"/>
          </p:nvPr>
        </p:nvSpPr>
        <p:spPr/>
        <p:txBody>
          <a:bodyPr/>
          <a:lstStyle>
            <a:lvl1pPr>
              <a:defRPr/>
            </a:lvl1pPr>
          </a:lstStyle>
          <a:p>
            <a:pPr>
              <a:defRPr/>
            </a:pPr>
            <a:endParaRPr lang="en-US" altLang="ja-JP"/>
          </a:p>
        </p:txBody>
      </p:sp>
      <p:sp>
        <p:nvSpPr>
          <p:cNvPr id="7" name="Rectangle 5"/>
          <p:cNvSpPr>
            <a:spLocks noGrp="1" noChangeArrowheads="1"/>
          </p:cNvSpPr>
          <p:nvPr>
            <p:ph type="sldNum" sz="quarter" idx="12"/>
          </p:nvPr>
        </p:nvSpPr>
        <p:spPr/>
        <p:txBody>
          <a:bodyPr/>
          <a:lstStyle>
            <a:lvl1pPr>
              <a:defRPr>
                <a:latin typeface="Arial" panose="020B0604020202020204" pitchFamily="34" charset="0"/>
                <a:ea typeface="ＭＳ Ｐゴシック" panose="020B0600070205080204" pitchFamily="50" charset="-128"/>
              </a:defRPr>
            </a:lvl1pPr>
          </a:lstStyle>
          <a:p>
            <a:pPr>
              <a:defRPr/>
            </a:pPr>
            <a:fld id="{179FA1A4-FD1F-4E7B-A98B-D2CC75ACF7B0}" type="slidenum">
              <a:rPr lang="en-US" altLang="ja-JP"/>
              <a:pPr>
                <a:defRPr/>
              </a:pPr>
              <a:t>‹#›</a:t>
            </a:fld>
            <a:endParaRPr lang="en-US" altLang="ja-JP"/>
          </a:p>
        </p:txBody>
      </p:sp>
    </p:spTree>
    <p:extLst>
      <p:ext uri="{BB962C8B-B14F-4D97-AF65-F5344CB8AC3E}">
        <p14:creationId xmlns:p14="http://schemas.microsoft.com/office/powerpoint/2010/main" val="629108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theme" Target="../theme/theme4.xml"/><Relationship Id="rId1" Type="http://schemas.openxmlformats.org/officeDocument/2006/relationships/slideLayout" Target="../slideLayouts/slideLayout40.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42.xml"/><Relationship Id="rId1" Type="http://schemas.openxmlformats.org/officeDocument/2006/relationships/slideLayout" Target="../slideLayouts/slideLayout4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18" Type="http://schemas.openxmlformats.org/officeDocument/2006/relationships/theme" Target="../theme/theme6.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17" Type="http://schemas.openxmlformats.org/officeDocument/2006/relationships/slideLayout" Target="../slideLayouts/slideLayout59.xml"/><Relationship Id="rId2" Type="http://schemas.openxmlformats.org/officeDocument/2006/relationships/slideLayout" Target="../slideLayouts/slideLayout44.xml"/><Relationship Id="rId16" Type="http://schemas.openxmlformats.org/officeDocument/2006/relationships/slideLayout" Target="../slideLayouts/slideLayout58.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slideLayout" Target="../slideLayouts/slideLayout5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body" idx="1"/>
          </p:nvPr>
        </p:nvSpPr>
        <p:spPr bwMode="auto">
          <a:xfrm>
            <a:off x="495300" y="1600204"/>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23" name="Rectangle 3"/>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solidFill>
                  <a:prstClr val="black"/>
                </a:solidFill>
                <a:latin typeface="Arial" charset="0"/>
                <a:ea typeface="+mn-ea"/>
              </a:defRPr>
            </a:lvl1pPr>
          </a:lstStyle>
          <a:p>
            <a:pPr defTabSz="914395" fontAlgn="base">
              <a:spcBef>
                <a:spcPct val="0"/>
              </a:spcBef>
              <a:spcAft>
                <a:spcPct val="0"/>
              </a:spcAft>
              <a:defRPr/>
            </a:pPr>
            <a:endParaRPr kumimoji="1" lang="en-US" altLang="ja-JP"/>
          </a:p>
        </p:txBody>
      </p:sp>
      <p:sp>
        <p:nvSpPr>
          <p:cNvPr id="30724" name="Rectangle 4"/>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Arial" charset="0"/>
                <a:ea typeface="+mn-ea"/>
              </a:defRPr>
            </a:lvl1pPr>
          </a:lstStyle>
          <a:p>
            <a:pPr defTabSz="914395" fontAlgn="base">
              <a:spcBef>
                <a:spcPct val="0"/>
              </a:spcBef>
              <a:spcAft>
                <a:spcPct val="0"/>
              </a:spcAft>
              <a:defRPr/>
            </a:pPr>
            <a:endParaRPr kumimoji="1" lang="en-US" altLang="ja-JP"/>
          </a:p>
        </p:txBody>
      </p:sp>
      <p:sp>
        <p:nvSpPr>
          <p:cNvPr id="30725" name="Rectangle 5"/>
          <p:cNvSpPr>
            <a:spLocks noGrp="1" noChangeArrowheads="1"/>
          </p:cNvSpPr>
          <p:nvPr>
            <p:ph type="sldNum" sz="quarter" idx="4"/>
          </p:nvPr>
        </p:nvSpPr>
        <p:spPr bwMode="auto">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Arial"/>
                <a:ea typeface="ＭＳ Ｐゴシック"/>
              </a:defRPr>
            </a:lvl1pPr>
          </a:lstStyle>
          <a:p>
            <a:pPr defTabSz="914395" fontAlgn="base">
              <a:spcBef>
                <a:spcPct val="0"/>
              </a:spcBef>
              <a:spcAft>
                <a:spcPct val="0"/>
              </a:spcAft>
              <a:defRPr/>
            </a:pPr>
            <a:fld id="{E912E2D6-A286-43DD-9E3C-7820CCF90594}" type="slidenum">
              <a:rPr kumimoji="1" lang="en-US" altLang="ja-JP" smtClean="0"/>
              <a:pPr defTabSz="914395" fontAlgn="base">
                <a:spcBef>
                  <a:spcPct val="0"/>
                </a:spcBef>
                <a:spcAft>
                  <a:spcPct val="0"/>
                </a:spcAft>
                <a:defRPr/>
              </a:pPr>
              <a:t>‹#›</a:t>
            </a:fld>
            <a:endParaRPr kumimoji="1" lang="en-US" altLang="ja-JP"/>
          </a:p>
        </p:txBody>
      </p:sp>
      <p:sp>
        <p:nvSpPr>
          <p:cNvPr id="7174" name="Rectangle 6"/>
          <p:cNvSpPr>
            <a:spLocks noChangeArrowheads="1"/>
          </p:cNvSpPr>
          <p:nvPr/>
        </p:nvSpPr>
        <p:spPr bwMode="auto">
          <a:xfrm>
            <a:off x="0" y="4"/>
            <a:ext cx="9906000" cy="366713"/>
          </a:xfrm>
          <a:prstGeom prst="rect">
            <a:avLst/>
          </a:prstGeom>
          <a:noFill/>
          <a:ln>
            <a:noFill/>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defTabSz="914395" eaLnBrk="1" fontAlgn="base" hangingPunct="1">
              <a:spcBef>
                <a:spcPct val="0"/>
              </a:spcBef>
              <a:spcAft>
                <a:spcPct val="0"/>
              </a:spcAft>
              <a:defRPr/>
            </a:pPr>
            <a:endParaRPr lang="ja-JP" altLang="en-US" sz="1800">
              <a:solidFill>
                <a:srgbClr val="000000"/>
              </a:solidFill>
              <a:ea typeface="HGP創英角ｺﾞｼｯｸUB" pitchFamily="50" charset="-128"/>
            </a:endParaRPr>
          </a:p>
        </p:txBody>
      </p:sp>
      <p:grpSp>
        <p:nvGrpSpPr>
          <p:cNvPr id="67591" name="Group 27"/>
          <p:cNvGrpSpPr>
            <a:grpSpLocks/>
          </p:cNvGrpSpPr>
          <p:nvPr/>
        </p:nvGrpSpPr>
        <p:grpSpPr bwMode="auto">
          <a:xfrm>
            <a:off x="0" y="333378"/>
            <a:ext cx="9906000" cy="214313"/>
            <a:chOff x="0" y="255"/>
            <a:chExt cx="6240" cy="135"/>
          </a:xfrm>
        </p:grpSpPr>
        <p:sp>
          <p:nvSpPr>
            <p:cNvPr id="7178" name="Rectangle 28"/>
            <p:cNvSpPr>
              <a:spLocks noChangeArrowheads="1"/>
            </p:cNvSpPr>
            <p:nvPr userDrawn="1"/>
          </p:nvSpPr>
          <p:spPr bwMode="auto">
            <a:xfrm>
              <a:off x="0" y="345"/>
              <a:ext cx="6240" cy="45"/>
            </a:xfrm>
            <a:prstGeom prst="rect">
              <a:avLst/>
            </a:prstGeom>
            <a:solidFill>
              <a:srgbClr val="FF0000"/>
            </a:solidFill>
            <a:ln>
              <a:noFill/>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defTabSz="914395" eaLnBrk="1" fontAlgn="base" hangingPunct="1">
                <a:spcBef>
                  <a:spcPct val="0"/>
                </a:spcBef>
                <a:spcAft>
                  <a:spcPct val="0"/>
                </a:spcAft>
                <a:defRPr/>
              </a:pPr>
              <a:endParaRPr lang="ja-JP" altLang="en-US" sz="1800">
                <a:solidFill>
                  <a:srgbClr val="000000"/>
                </a:solidFill>
                <a:ea typeface="HGP創英角ｺﾞｼｯｸUB" pitchFamily="50" charset="-128"/>
              </a:endParaRPr>
            </a:p>
          </p:txBody>
        </p:sp>
        <p:sp>
          <p:nvSpPr>
            <p:cNvPr id="7179" name="Rectangle 29"/>
            <p:cNvSpPr>
              <a:spLocks noChangeArrowheads="1"/>
            </p:cNvSpPr>
            <p:nvPr userDrawn="1"/>
          </p:nvSpPr>
          <p:spPr bwMode="auto">
            <a:xfrm>
              <a:off x="0" y="300"/>
              <a:ext cx="6240" cy="45"/>
            </a:xfrm>
            <a:prstGeom prst="rect">
              <a:avLst/>
            </a:prstGeom>
            <a:solidFill>
              <a:srgbClr val="FF3399"/>
            </a:solidFill>
            <a:ln>
              <a:noFill/>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defTabSz="914395" eaLnBrk="1" fontAlgn="base" hangingPunct="1">
                <a:spcBef>
                  <a:spcPct val="0"/>
                </a:spcBef>
                <a:spcAft>
                  <a:spcPct val="0"/>
                </a:spcAft>
                <a:defRPr/>
              </a:pPr>
              <a:endParaRPr lang="ja-JP" altLang="en-US" sz="1800">
                <a:solidFill>
                  <a:srgbClr val="000000"/>
                </a:solidFill>
                <a:ea typeface="HGP創英角ｺﾞｼｯｸUB" pitchFamily="50" charset="-128"/>
              </a:endParaRPr>
            </a:p>
          </p:txBody>
        </p:sp>
        <p:sp>
          <p:nvSpPr>
            <p:cNvPr id="7180" name="Rectangle 30"/>
            <p:cNvSpPr>
              <a:spLocks noChangeArrowheads="1"/>
            </p:cNvSpPr>
            <p:nvPr userDrawn="1"/>
          </p:nvSpPr>
          <p:spPr bwMode="auto">
            <a:xfrm>
              <a:off x="0" y="255"/>
              <a:ext cx="6240" cy="45"/>
            </a:xfrm>
            <a:prstGeom prst="rect">
              <a:avLst/>
            </a:prstGeom>
            <a:solidFill>
              <a:srgbClr val="FFCCFF"/>
            </a:solidFill>
            <a:ln>
              <a:noFill/>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defTabSz="914395" eaLnBrk="1" fontAlgn="base" hangingPunct="1">
                <a:spcBef>
                  <a:spcPct val="0"/>
                </a:spcBef>
                <a:spcAft>
                  <a:spcPct val="0"/>
                </a:spcAft>
                <a:defRPr/>
              </a:pPr>
              <a:endParaRPr lang="ja-JP" altLang="en-US" sz="1800">
                <a:solidFill>
                  <a:srgbClr val="000000"/>
                </a:solidFill>
                <a:ea typeface="HGP創英角ｺﾞｼｯｸUB" pitchFamily="50" charset="-128"/>
              </a:endParaRPr>
            </a:p>
          </p:txBody>
        </p:sp>
      </p:grpSp>
      <p:sp>
        <p:nvSpPr>
          <p:cNvPr id="67592" name="Rectangle 22"/>
          <p:cNvSpPr>
            <a:spLocks noGrp="1" noChangeArrowheads="1"/>
          </p:cNvSpPr>
          <p:nvPr>
            <p:ph type="title"/>
          </p:nvPr>
        </p:nvSpPr>
        <p:spPr bwMode="auto">
          <a:xfrm>
            <a:off x="2" y="0"/>
            <a:ext cx="8266113"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67593" name="Picture 32" descr="ppjtitle"/>
          <p:cNvPicPr>
            <a:picLocks noChangeAspect="1" noChangeArrowheads="1"/>
          </p:cNvPicPr>
          <p:nvPr/>
        </p:nvPicPr>
        <p:blipFill>
          <a:blip r:embed="rId13" cstate="email">
            <a:extLst>
              <a:ext uri="{28A0092B-C50C-407E-A947-70E740481C1C}">
                <a14:useLocalDpi xmlns:a14="http://schemas.microsoft.com/office/drawing/2010/main"/>
              </a:ext>
            </a:extLst>
          </a:blip>
          <a:srcRect/>
          <a:stretch>
            <a:fillRect/>
          </a:stretch>
        </p:blipFill>
        <p:spPr bwMode="auto">
          <a:xfrm>
            <a:off x="8699500" y="4"/>
            <a:ext cx="12065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46618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197"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395"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592"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789"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898" indent="-342898" algn="l" rtl="0" eaLnBrk="0" fontAlgn="base" hangingPunct="0">
        <a:spcBef>
          <a:spcPct val="20000"/>
        </a:spcBef>
        <a:spcAft>
          <a:spcPct val="0"/>
        </a:spcAft>
        <a:buChar char="•"/>
        <a:defRPr kumimoji="1" sz="3200">
          <a:solidFill>
            <a:schemeClr val="tx1"/>
          </a:solidFill>
          <a:latin typeface="+mn-lt"/>
          <a:ea typeface="+mn-ea"/>
          <a:cs typeface="+mn-cs"/>
        </a:defRPr>
      </a:lvl1pPr>
      <a:lvl2pPr marL="742946" indent="-285749" algn="l" rtl="0" eaLnBrk="0" fontAlgn="base" hangingPunct="0">
        <a:spcBef>
          <a:spcPct val="20000"/>
        </a:spcBef>
        <a:spcAft>
          <a:spcPct val="0"/>
        </a:spcAft>
        <a:buChar char="–"/>
        <a:defRPr kumimoji="1" sz="2800">
          <a:solidFill>
            <a:schemeClr val="tx1"/>
          </a:solidFill>
          <a:latin typeface="+mn-lt"/>
          <a:ea typeface="+mn-ea"/>
        </a:defRPr>
      </a:lvl2pPr>
      <a:lvl3pPr marL="1142993" indent="-228599" algn="l" rtl="0" eaLnBrk="0" fontAlgn="base" hangingPunct="0">
        <a:spcBef>
          <a:spcPct val="20000"/>
        </a:spcBef>
        <a:spcAft>
          <a:spcPct val="0"/>
        </a:spcAft>
        <a:buChar char="•"/>
        <a:defRPr kumimoji="1" sz="2400">
          <a:solidFill>
            <a:schemeClr val="tx1"/>
          </a:solidFill>
          <a:latin typeface="+mn-lt"/>
          <a:ea typeface="+mn-ea"/>
        </a:defRPr>
      </a:lvl3pPr>
      <a:lvl4pPr marL="1600191" indent="-228599" algn="l" rtl="0" eaLnBrk="0" fontAlgn="base" hangingPunct="0">
        <a:spcBef>
          <a:spcPct val="20000"/>
        </a:spcBef>
        <a:spcAft>
          <a:spcPct val="0"/>
        </a:spcAft>
        <a:buChar char="–"/>
        <a:defRPr kumimoji="1" sz="2000">
          <a:solidFill>
            <a:schemeClr val="tx1"/>
          </a:solidFill>
          <a:latin typeface="+mn-lt"/>
          <a:ea typeface="+mn-ea"/>
        </a:defRPr>
      </a:lvl4pPr>
      <a:lvl5pPr marL="2057388" indent="-228599" algn="l" rtl="0" eaLnBrk="0" fontAlgn="base" hangingPunct="0">
        <a:spcBef>
          <a:spcPct val="20000"/>
        </a:spcBef>
        <a:spcAft>
          <a:spcPct val="0"/>
        </a:spcAft>
        <a:buChar char="»"/>
        <a:defRPr kumimoji="1" sz="2000">
          <a:solidFill>
            <a:schemeClr val="tx1"/>
          </a:solidFill>
          <a:latin typeface="+mn-lt"/>
          <a:ea typeface="+mn-ea"/>
        </a:defRPr>
      </a:lvl5pPr>
      <a:lvl6pPr marL="2514585" indent="-228599" algn="l" rtl="0" fontAlgn="base">
        <a:spcBef>
          <a:spcPct val="20000"/>
        </a:spcBef>
        <a:spcAft>
          <a:spcPct val="0"/>
        </a:spcAft>
        <a:buChar char="»"/>
        <a:defRPr kumimoji="1" sz="2000">
          <a:solidFill>
            <a:schemeClr val="tx1"/>
          </a:solidFill>
          <a:latin typeface="+mn-lt"/>
          <a:ea typeface="+mn-ea"/>
        </a:defRPr>
      </a:lvl6pPr>
      <a:lvl7pPr marL="2971783" indent="-228599" algn="l" rtl="0" fontAlgn="base">
        <a:spcBef>
          <a:spcPct val="20000"/>
        </a:spcBef>
        <a:spcAft>
          <a:spcPct val="0"/>
        </a:spcAft>
        <a:buChar char="»"/>
        <a:defRPr kumimoji="1" sz="2000">
          <a:solidFill>
            <a:schemeClr val="tx1"/>
          </a:solidFill>
          <a:latin typeface="+mn-lt"/>
          <a:ea typeface="+mn-ea"/>
        </a:defRPr>
      </a:lvl7pPr>
      <a:lvl8pPr marL="3428980" indent="-228599" algn="l" rtl="0" fontAlgn="base">
        <a:spcBef>
          <a:spcPct val="20000"/>
        </a:spcBef>
        <a:spcAft>
          <a:spcPct val="0"/>
        </a:spcAft>
        <a:buChar char="»"/>
        <a:defRPr kumimoji="1" sz="2000">
          <a:solidFill>
            <a:schemeClr val="tx1"/>
          </a:solidFill>
          <a:latin typeface="+mn-lt"/>
          <a:ea typeface="+mn-ea"/>
        </a:defRPr>
      </a:lvl8pPr>
      <a:lvl9pPr marL="3886177" indent="-228599"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7"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4"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81038" y="365126"/>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ltLang="ja-JP"/>
          </a:p>
        </p:txBody>
      </p:sp>
      <p:sp>
        <p:nvSpPr>
          <p:cNvPr id="2051" name="Text Placeholder 2"/>
          <p:cNvSpPr>
            <a:spLocks noGrp="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defTabSz="844078">
              <a:defRPr sz="1108">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defTabSz="844078">
              <a:defRPr sz="1108">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defTabSz="844078">
              <a:defRPr sz="1108">
                <a:solidFill>
                  <a:schemeClr val="tx1">
                    <a:tint val="75000"/>
                  </a:schemeClr>
                </a:solidFill>
              </a:defRPr>
            </a:lvl1pPr>
          </a:lstStyle>
          <a:p>
            <a:pPr>
              <a:defRPr/>
            </a:pPr>
            <a:fld id="{0E80FF15-8380-4102-A0DF-9C7FA3F6C02D}" type="slidenum">
              <a:rPr lang="en-US" altLang="ja-JP"/>
              <a:pPr>
                <a:defRPr/>
              </a:pPr>
              <a:t>‹#›</a:t>
            </a:fld>
            <a:endParaRPr lang="en-US" altLang="ja-JP"/>
          </a:p>
        </p:txBody>
      </p:sp>
    </p:spTree>
    <p:extLst>
      <p:ext uri="{BB962C8B-B14F-4D97-AF65-F5344CB8AC3E}">
        <p14:creationId xmlns:p14="http://schemas.microsoft.com/office/powerpoint/2010/main" val="3278092830"/>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hf hdr="0" ftr="0" dt="0"/>
  <p:txStyles>
    <p:titleStyle>
      <a:lvl1pPr algn="l" defTabSz="842963" rtl="0" eaLnBrk="0" fontAlgn="base" hangingPunct="0">
        <a:lnSpc>
          <a:spcPct val="90000"/>
        </a:lnSpc>
        <a:spcBef>
          <a:spcPct val="0"/>
        </a:spcBef>
        <a:spcAft>
          <a:spcPct val="0"/>
        </a:spcAft>
        <a:defRPr kumimoji="1" sz="4000" kern="1200">
          <a:solidFill>
            <a:schemeClr val="tx1"/>
          </a:solidFill>
          <a:latin typeface="+mj-lt"/>
          <a:ea typeface="+mj-ea"/>
          <a:cs typeface="+mj-cs"/>
        </a:defRPr>
      </a:lvl1pPr>
      <a:lvl2pPr algn="l" defTabSz="842963" rtl="0" eaLnBrk="0" fontAlgn="base" hangingPunct="0">
        <a:lnSpc>
          <a:spcPct val="90000"/>
        </a:lnSpc>
        <a:spcBef>
          <a:spcPct val="0"/>
        </a:spcBef>
        <a:spcAft>
          <a:spcPct val="0"/>
        </a:spcAft>
        <a:defRPr kumimoji="1" sz="4000">
          <a:solidFill>
            <a:schemeClr val="tx1"/>
          </a:solidFill>
          <a:latin typeface="Calibri Light" panose="020F0302020204030204" pitchFamily="34" charset="0"/>
          <a:ea typeface="ＭＳ Ｐゴシック" panose="020B0600070205080204" pitchFamily="50" charset="-128"/>
        </a:defRPr>
      </a:lvl2pPr>
      <a:lvl3pPr algn="l" defTabSz="842963" rtl="0" eaLnBrk="0" fontAlgn="base" hangingPunct="0">
        <a:lnSpc>
          <a:spcPct val="90000"/>
        </a:lnSpc>
        <a:spcBef>
          <a:spcPct val="0"/>
        </a:spcBef>
        <a:spcAft>
          <a:spcPct val="0"/>
        </a:spcAft>
        <a:defRPr kumimoji="1" sz="4000">
          <a:solidFill>
            <a:schemeClr val="tx1"/>
          </a:solidFill>
          <a:latin typeface="Calibri Light" panose="020F0302020204030204" pitchFamily="34" charset="0"/>
          <a:ea typeface="ＭＳ Ｐゴシック" panose="020B0600070205080204" pitchFamily="50" charset="-128"/>
        </a:defRPr>
      </a:lvl3pPr>
      <a:lvl4pPr algn="l" defTabSz="842963" rtl="0" eaLnBrk="0" fontAlgn="base" hangingPunct="0">
        <a:lnSpc>
          <a:spcPct val="90000"/>
        </a:lnSpc>
        <a:spcBef>
          <a:spcPct val="0"/>
        </a:spcBef>
        <a:spcAft>
          <a:spcPct val="0"/>
        </a:spcAft>
        <a:defRPr kumimoji="1" sz="4000">
          <a:solidFill>
            <a:schemeClr val="tx1"/>
          </a:solidFill>
          <a:latin typeface="Calibri Light" panose="020F0302020204030204" pitchFamily="34" charset="0"/>
          <a:ea typeface="ＭＳ Ｐゴシック" panose="020B0600070205080204" pitchFamily="50" charset="-128"/>
        </a:defRPr>
      </a:lvl4pPr>
      <a:lvl5pPr algn="l" defTabSz="842963" rtl="0" eaLnBrk="0" fontAlgn="base" hangingPunct="0">
        <a:lnSpc>
          <a:spcPct val="90000"/>
        </a:lnSpc>
        <a:spcBef>
          <a:spcPct val="0"/>
        </a:spcBef>
        <a:spcAft>
          <a:spcPct val="0"/>
        </a:spcAft>
        <a:defRPr kumimoji="1" sz="4000">
          <a:solidFill>
            <a:schemeClr val="tx1"/>
          </a:solidFill>
          <a:latin typeface="Calibri Light" panose="020F0302020204030204" pitchFamily="34" charset="0"/>
          <a:ea typeface="ＭＳ Ｐゴシック" panose="020B0600070205080204" pitchFamily="50" charset="-128"/>
        </a:defRPr>
      </a:lvl5pPr>
      <a:lvl6pPr marL="457200" algn="l" defTabSz="842963" rtl="0" fontAlgn="base">
        <a:lnSpc>
          <a:spcPct val="90000"/>
        </a:lnSpc>
        <a:spcBef>
          <a:spcPct val="0"/>
        </a:spcBef>
        <a:spcAft>
          <a:spcPct val="0"/>
        </a:spcAft>
        <a:defRPr kumimoji="1" sz="4000">
          <a:solidFill>
            <a:schemeClr val="tx1"/>
          </a:solidFill>
          <a:latin typeface="Calibri Light" panose="020F0302020204030204" pitchFamily="34" charset="0"/>
          <a:ea typeface="ＭＳ Ｐゴシック" panose="020B0600070205080204" pitchFamily="50" charset="-128"/>
        </a:defRPr>
      </a:lvl6pPr>
      <a:lvl7pPr marL="914400" algn="l" defTabSz="842963" rtl="0" fontAlgn="base">
        <a:lnSpc>
          <a:spcPct val="90000"/>
        </a:lnSpc>
        <a:spcBef>
          <a:spcPct val="0"/>
        </a:spcBef>
        <a:spcAft>
          <a:spcPct val="0"/>
        </a:spcAft>
        <a:defRPr kumimoji="1" sz="4000">
          <a:solidFill>
            <a:schemeClr val="tx1"/>
          </a:solidFill>
          <a:latin typeface="Calibri Light" panose="020F0302020204030204" pitchFamily="34" charset="0"/>
          <a:ea typeface="ＭＳ Ｐゴシック" panose="020B0600070205080204" pitchFamily="50" charset="-128"/>
        </a:defRPr>
      </a:lvl7pPr>
      <a:lvl8pPr marL="1371600" algn="l" defTabSz="842963" rtl="0" fontAlgn="base">
        <a:lnSpc>
          <a:spcPct val="90000"/>
        </a:lnSpc>
        <a:spcBef>
          <a:spcPct val="0"/>
        </a:spcBef>
        <a:spcAft>
          <a:spcPct val="0"/>
        </a:spcAft>
        <a:defRPr kumimoji="1" sz="4000">
          <a:solidFill>
            <a:schemeClr val="tx1"/>
          </a:solidFill>
          <a:latin typeface="Calibri Light" panose="020F0302020204030204" pitchFamily="34" charset="0"/>
          <a:ea typeface="ＭＳ Ｐゴシック" panose="020B0600070205080204" pitchFamily="50" charset="-128"/>
        </a:defRPr>
      </a:lvl8pPr>
      <a:lvl9pPr marL="1828800" algn="l" defTabSz="842963" rtl="0" fontAlgn="base">
        <a:lnSpc>
          <a:spcPct val="90000"/>
        </a:lnSpc>
        <a:spcBef>
          <a:spcPct val="0"/>
        </a:spcBef>
        <a:spcAft>
          <a:spcPct val="0"/>
        </a:spcAft>
        <a:defRPr kumimoji="1" sz="4000">
          <a:solidFill>
            <a:schemeClr val="tx1"/>
          </a:solidFill>
          <a:latin typeface="Calibri Light" panose="020F0302020204030204" pitchFamily="34" charset="0"/>
          <a:ea typeface="ＭＳ Ｐゴシック" panose="020B0600070205080204" pitchFamily="50" charset="-128"/>
        </a:defRPr>
      </a:lvl9pPr>
    </p:titleStyle>
    <p:bodyStyle>
      <a:lvl1pPr marL="209550" indent="-209550" algn="l" defTabSz="842963" rtl="0" eaLnBrk="0" fontAlgn="base" hangingPunct="0">
        <a:lnSpc>
          <a:spcPct val="90000"/>
        </a:lnSpc>
        <a:spcBef>
          <a:spcPts val="925"/>
        </a:spcBef>
        <a:spcAft>
          <a:spcPct val="0"/>
        </a:spcAft>
        <a:buFont typeface="Arial" panose="020B0604020202020204" pitchFamily="34" charset="0"/>
        <a:buChar char="•"/>
        <a:defRPr kumimoji="1" sz="2500" kern="1200">
          <a:solidFill>
            <a:schemeClr val="tx1"/>
          </a:solidFill>
          <a:latin typeface="+mn-lt"/>
          <a:ea typeface="+mn-ea"/>
          <a:cs typeface="+mn-cs"/>
        </a:defRPr>
      </a:lvl1pPr>
      <a:lvl2pPr marL="631825" indent="-209550" algn="l" defTabSz="842963" rtl="0" eaLnBrk="0" fontAlgn="base" hangingPunct="0">
        <a:lnSpc>
          <a:spcPct val="90000"/>
        </a:lnSpc>
        <a:spcBef>
          <a:spcPts val="463"/>
        </a:spcBef>
        <a:spcAft>
          <a:spcPct val="0"/>
        </a:spcAft>
        <a:buFont typeface="Arial" panose="020B0604020202020204" pitchFamily="34" charset="0"/>
        <a:buChar char="•"/>
        <a:defRPr kumimoji="1" sz="2200" kern="1200">
          <a:solidFill>
            <a:schemeClr val="tx1"/>
          </a:solidFill>
          <a:latin typeface="+mn-lt"/>
          <a:ea typeface="+mn-ea"/>
          <a:cs typeface="+mn-cs"/>
        </a:defRPr>
      </a:lvl2pPr>
      <a:lvl3pPr marL="1054100" indent="-209550" algn="l" defTabSz="842963" rtl="0" eaLnBrk="0" fontAlgn="base" hangingPunct="0">
        <a:lnSpc>
          <a:spcPct val="90000"/>
        </a:lnSpc>
        <a:spcBef>
          <a:spcPts val="463"/>
        </a:spcBef>
        <a:spcAft>
          <a:spcPct val="0"/>
        </a:spcAft>
        <a:buFont typeface="Arial" panose="020B0604020202020204" pitchFamily="34" charset="0"/>
        <a:buChar char="•"/>
        <a:defRPr kumimoji="1" kern="1200">
          <a:solidFill>
            <a:schemeClr val="tx1"/>
          </a:solidFill>
          <a:latin typeface="+mn-lt"/>
          <a:ea typeface="+mn-ea"/>
          <a:cs typeface="+mn-cs"/>
        </a:defRPr>
      </a:lvl3pPr>
      <a:lvl4pPr marL="1476375" indent="-209550" algn="l" defTabSz="842963" rtl="0" eaLnBrk="0" fontAlgn="base" hangingPunct="0">
        <a:lnSpc>
          <a:spcPct val="90000"/>
        </a:lnSpc>
        <a:spcBef>
          <a:spcPts val="463"/>
        </a:spcBef>
        <a:spcAft>
          <a:spcPct val="0"/>
        </a:spcAft>
        <a:buFont typeface="Arial" panose="020B0604020202020204" pitchFamily="34" charset="0"/>
        <a:buChar char="•"/>
        <a:defRPr kumimoji="1" sz="1600" kern="1200">
          <a:solidFill>
            <a:schemeClr val="tx1"/>
          </a:solidFill>
          <a:latin typeface="+mn-lt"/>
          <a:ea typeface="+mn-ea"/>
          <a:cs typeface="+mn-cs"/>
        </a:defRPr>
      </a:lvl4pPr>
      <a:lvl5pPr marL="1898650" indent="-209550" algn="l" defTabSz="842963" rtl="0" eaLnBrk="0" fontAlgn="base" hangingPunct="0">
        <a:lnSpc>
          <a:spcPct val="90000"/>
        </a:lnSpc>
        <a:spcBef>
          <a:spcPts val="463"/>
        </a:spcBef>
        <a:spcAft>
          <a:spcPct val="0"/>
        </a:spcAft>
        <a:buFont typeface="Arial" panose="020B0604020202020204" pitchFamily="34" charset="0"/>
        <a:buChar char="•"/>
        <a:defRPr kumimoji="1" sz="1600" kern="1200">
          <a:solidFill>
            <a:schemeClr val="tx1"/>
          </a:solidFill>
          <a:latin typeface="+mn-lt"/>
          <a:ea typeface="+mn-ea"/>
          <a:cs typeface="+mn-cs"/>
        </a:defRPr>
      </a:lvl5pPr>
      <a:lvl6pPr marL="2321227"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6pPr>
      <a:lvl7pPr marL="2743269"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7pPr>
      <a:lvl8pPr marL="3165310"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8pPr>
      <a:lvl9pPr marL="3587351"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p:bodyStyle>
    <p:otherStyle>
      <a:defPPr>
        <a:defRPr lang="en-US"/>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00" name="グループ化 199">
            <a:extLst>
              <a:ext uri="{FF2B5EF4-FFF2-40B4-BE49-F238E27FC236}">
                <a16:creationId xmlns:a16="http://schemas.microsoft.com/office/drawing/2014/main" id="{566A65A5-2837-4832-9CA3-7BDEBCBF86BB}"/>
              </a:ext>
            </a:extLst>
          </p:cNvPr>
          <p:cNvGrpSpPr/>
          <p:nvPr userDrawn="1"/>
        </p:nvGrpSpPr>
        <p:grpSpPr>
          <a:xfrm>
            <a:off x="350207" y="1044111"/>
            <a:ext cx="9205586" cy="5488415"/>
            <a:chOff x="377988" y="1150939"/>
            <a:chExt cx="9935837" cy="6049961"/>
          </a:xfrm>
        </p:grpSpPr>
        <p:grpSp>
          <p:nvGrpSpPr>
            <p:cNvPr id="128" name="グループ化 127">
              <a:extLst>
                <a:ext uri="{FF2B5EF4-FFF2-40B4-BE49-F238E27FC236}">
                  <a16:creationId xmlns:a16="http://schemas.microsoft.com/office/drawing/2014/main" id="{72A0710D-5BD8-4001-B9CE-9C652AD1F4DD}"/>
                </a:ext>
              </a:extLst>
            </p:cNvPr>
            <p:cNvGrpSpPr/>
            <p:nvPr userDrawn="1"/>
          </p:nvGrpSpPr>
          <p:grpSpPr>
            <a:xfrm>
              <a:off x="378263" y="1152901"/>
              <a:ext cx="9935559" cy="6047999"/>
              <a:chOff x="378263" y="1152901"/>
              <a:chExt cx="9935559" cy="6047999"/>
            </a:xfrm>
          </p:grpSpPr>
          <p:sp>
            <p:nvSpPr>
              <p:cNvPr id="78" name="Line 4">
                <a:extLst>
                  <a:ext uri="{FF2B5EF4-FFF2-40B4-BE49-F238E27FC236}">
                    <a16:creationId xmlns:a16="http://schemas.microsoft.com/office/drawing/2014/main" id="{94895187-C35A-4D02-B59E-A52B5A304376}"/>
                  </a:ext>
                </a:extLst>
              </p:cNvPr>
              <p:cNvSpPr>
                <a:spLocks noChangeShapeType="1"/>
              </p:cNvSpPr>
              <p:nvPr userDrawn="1"/>
            </p:nvSpPr>
            <p:spPr bwMode="auto">
              <a:xfrm>
                <a:off x="378263" y="6912869"/>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79" name="Line 4">
                <a:extLst>
                  <a:ext uri="{FF2B5EF4-FFF2-40B4-BE49-F238E27FC236}">
                    <a16:creationId xmlns:a16="http://schemas.microsoft.com/office/drawing/2014/main" id="{33071AE2-D797-4AA2-A4BC-892B48321311}"/>
                  </a:ext>
                </a:extLst>
              </p:cNvPr>
              <p:cNvSpPr>
                <a:spLocks noChangeShapeType="1"/>
              </p:cNvSpPr>
              <p:nvPr userDrawn="1"/>
            </p:nvSpPr>
            <p:spPr bwMode="auto">
              <a:xfrm>
                <a:off x="378263" y="7056869"/>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0" name="Line 4">
                <a:extLst>
                  <a:ext uri="{FF2B5EF4-FFF2-40B4-BE49-F238E27FC236}">
                    <a16:creationId xmlns:a16="http://schemas.microsoft.com/office/drawing/2014/main" id="{41930938-C286-40A8-9E87-A039ECED59EA}"/>
                  </a:ext>
                </a:extLst>
              </p:cNvPr>
              <p:cNvSpPr>
                <a:spLocks noChangeShapeType="1"/>
              </p:cNvSpPr>
              <p:nvPr userDrawn="1"/>
            </p:nvSpPr>
            <p:spPr bwMode="auto">
              <a:xfrm>
                <a:off x="378263" y="648214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1" name="Line 5">
                <a:extLst>
                  <a:ext uri="{FF2B5EF4-FFF2-40B4-BE49-F238E27FC236}">
                    <a16:creationId xmlns:a16="http://schemas.microsoft.com/office/drawing/2014/main" id="{BE22E4B9-1473-40BD-9CB5-3F8080E70734}"/>
                  </a:ext>
                </a:extLst>
              </p:cNvPr>
              <p:cNvSpPr>
                <a:spLocks noChangeShapeType="1"/>
              </p:cNvSpPr>
              <p:nvPr userDrawn="1"/>
            </p:nvSpPr>
            <p:spPr bwMode="auto">
              <a:xfrm>
                <a:off x="378263" y="633767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2" name="Line 6">
                <a:extLst>
                  <a:ext uri="{FF2B5EF4-FFF2-40B4-BE49-F238E27FC236}">
                    <a16:creationId xmlns:a16="http://schemas.microsoft.com/office/drawing/2014/main" id="{D458851A-5399-4C1E-948F-0F30E270491B}"/>
                  </a:ext>
                </a:extLst>
              </p:cNvPr>
              <p:cNvSpPr>
                <a:spLocks noChangeShapeType="1"/>
              </p:cNvSpPr>
              <p:nvPr userDrawn="1"/>
            </p:nvSpPr>
            <p:spPr bwMode="auto">
              <a:xfrm>
                <a:off x="378263" y="619321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3" name="Line 7">
                <a:extLst>
                  <a:ext uri="{FF2B5EF4-FFF2-40B4-BE49-F238E27FC236}">
                    <a16:creationId xmlns:a16="http://schemas.microsoft.com/office/drawing/2014/main" id="{5B3D94E0-4AED-4D62-99AB-B7A29DE91176}"/>
                  </a:ext>
                </a:extLst>
              </p:cNvPr>
              <p:cNvSpPr>
                <a:spLocks noChangeShapeType="1"/>
              </p:cNvSpPr>
              <p:nvPr userDrawn="1"/>
            </p:nvSpPr>
            <p:spPr bwMode="auto">
              <a:xfrm>
                <a:off x="378263" y="604875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4" name="Line 8">
                <a:extLst>
                  <a:ext uri="{FF2B5EF4-FFF2-40B4-BE49-F238E27FC236}">
                    <a16:creationId xmlns:a16="http://schemas.microsoft.com/office/drawing/2014/main" id="{71EA17B2-BBBB-49BD-8D9A-B7F330C704BC}"/>
                  </a:ext>
                </a:extLst>
              </p:cNvPr>
              <p:cNvSpPr>
                <a:spLocks noChangeShapeType="1"/>
              </p:cNvSpPr>
              <p:nvPr userDrawn="1"/>
            </p:nvSpPr>
            <p:spPr bwMode="auto">
              <a:xfrm>
                <a:off x="378263" y="590587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5" name="Line 9">
                <a:extLst>
                  <a:ext uri="{FF2B5EF4-FFF2-40B4-BE49-F238E27FC236}">
                    <a16:creationId xmlns:a16="http://schemas.microsoft.com/office/drawing/2014/main" id="{4A26A5DA-B073-4E91-81A4-B626A37F3DFD}"/>
                  </a:ext>
                </a:extLst>
              </p:cNvPr>
              <p:cNvSpPr>
                <a:spLocks noChangeShapeType="1"/>
              </p:cNvSpPr>
              <p:nvPr userDrawn="1"/>
            </p:nvSpPr>
            <p:spPr bwMode="auto">
              <a:xfrm>
                <a:off x="378263" y="576141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6" name="Line 10">
                <a:extLst>
                  <a:ext uri="{FF2B5EF4-FFF2-40B4-BE49-F238E27FC236}">
                    <a16:creationId xmlns:a16="http://schemas.microsoft.com/office/drawing/2014/main" id="{A756B78E-7D22-40A7-AB8A-9BAA0C90750E}"/>
                  </a:ext>
                </a:extLst>
              </p:cNvPr>
              <p:cNvSpPr>
                <a:spLocks noChangeShapeType="1"/>
              </p:cNvSpPr>
              <p:nvPr userDrawn="1"/>
            </p:nvSpPr>
            <p:spPr bwMode="auto">
              <a:xfrm>
                <a:off x="378263" y="561695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7" name="Line 11">
                <a:extLst>
                  <a:ext uri="{FF2B5EF4-FFF2-40B4-BE49-F238E27FC236}">
                    <a16:creationId xmlns:a16="http://schemas.microsoft.com/office/drawing/2014/main" id="{BDC4BC6A-F993-40D8-8CF7-DD1C01C9B27F}"/>
                  </a:ext>
                </a:extLst>
              </p:cNvPr>
              <p:cNvSpPr>
                <a:spLocks noChangeShapeType="1"/>
              </p:cNvSpPr>
              <p:nvPr userDrawn="1"/>
            </p:nvSpPr>
            <p:spPr bwMode="auto">
              <a:xfrm>
                <a:off x="378263" y="547407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8" name="Line 12">
                <a:extLst>
                  <a:ext uri="{FF2B5EF4-FFF2-40B4-BE49-F238E27FC236}">
                    <a16:creationId xmlns:a16="http://schemas.microsoft.com/office/drawing/2014/main" id="{D8546119-C5E8-4CAC-953A-6EED841F343F}"/>
                  </a:ext>
                </a:extLst>
              </p:cNvPr>
              <p:cNvSpPr>
                <a:spLocks noChangeShapeType="1"/>
              </p:cNvSpPr>
              <p:nvPr userDrawn="1"/>
            </p:nvSpPr>
            <p:spPr bwMode="auto">
              <a:xfrm>
                <a:off x="378263" y="532961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9" name="Line 13">
                <a:extLst>
                  <a:ext uri="{FF2B5EF4-FFF2-40B4-BE49-F238E27FC236}">
                    <a16:creationId xmlns:a16="http://schemas.microsoft.com/office/drawing/2014/main" id="{9CDAB148-3801-436E-A252-2823B4A57A4D}"/>
                  </a:ext>
                </a:extLst>
              </p:cNvPr>
              <p:cNvSpPr>
                <a:spLocks noChangeShapeType="1"/>
              </p:cNvSpPr>
              <p:nvPr userDrawn="1"/>
            </p:nvSpPr>
            <p:spPr bwMode="auto">
              <a:xfrm>
                <a:off x="378263" y="518515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0" name="Line 14">
                <a:extLst>
                  <a:ext uri="{FF2B5EF4-FFF2-40B4-BE49-F238E27FC236}">
                    <a16:creationId xmlns:a16="http://schemas.microsoft.com/office/drawing/2014/main" id="{DA2CA409-1FAD-44E2-A2DF-F4AEED4B4EAC}"/>
                  </a:ext>
                </a:extLst>
              </p:cNvPr>
              <p:cNvSpPr>
                <a:spLocks noChangeShapeType="1"/>
              </p:cNvSpPr>
              <p:nvPr userDrawn="1"/>
            </p:nvSpPr>
            <p:spPr bwMode="auto">
              <a:xfrm>
                <a:off x="378263" y="50406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1" name="Line 15">
                <a:extLst>
                  <a:ext uri="{FF2B5EF4-FFF2-40B4-BE49-F238E27FC236}">
                    <a16:creationId xmlns:a16="http://schemas.microsoft.com/office/drawing/2014/main" id="{BB016690-5A92-4908-8726-2795810F4373}"/>
                  </a:ext>
                </a:extLst>
              </p:cNvPr>
              <p:cNvSpPr>
                <a:spLocks noChangeShapeType="1"/>
              </p:cNvSpPr>
              <p:nvPr userDrawn="1"/>
            </p:nvSpPr>
            <p:spPr bwMode="auto">
              <a:xfrm>
                <a:off x="378263" y="489781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2" name="Line 16">
                <a:extLst>
                  <a:ext uri="{FF2B5EF4-FFF2-40B4-BE49-F238E27FC236}">
                    <a16:creationId xmlns:a16="http://schemas.microsoft.com/office/drawing/2014/main" id="{7589B545-8E2C-44B1-BF87-BA629156DE3C}"/>
                  </a:ext>
                </a:extLst>
              </p:cNvPr>
              <p:cNvSpPr>
                <a:spLocks noChangeShapeType="1"/>
              </p:cNvSpPr>
              <p:nvPr userDrawn="1"/>
            </p:nvSpPr>
            <p:spPr bwMode="auto">
              <a:xfrm>
                <a:off x="378263" y="475335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3" name="Line 17">
                <a:extLst>
                  <a:ext uri="{FF2B5EF4-FFF2-40B4-BE49-F238E27FC236}">
                    <a16:creationId xmlns:a16="http://schemas.microsoft.com/office/drawing/2014/main" id="{A04B68D3-7B40-4797-9562-7377C9F8DB6F}"/>
                  </a:ext>
                </a:extLst>
              </p:cNvPr>
              <p:cNvSpPr>
                <a:spLocks noChangeShapeType="1"/>
              </p:cNvSpPr>
              <p:nvPr userDrawn="1"/>
            </p:nvSpPr>
            <p:spPr bwMode="auto">
              <a:xfrm>
                <a:off x="378263" y="46088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4" name="Line 18">
                <a:extLst>
                  <a:ext uri="{FF2B5EF4-FFF2-40B4-BE49-F238E27FC236}">
                    <a16:creationId xmlns:a16="http://schemas.microsoft.com/office/drawing/2014/main" id="{D1FCD96E-8153-42AE-99BC-5F91EAAF58D3}"/>
                  </a:ext>
                </a:extLst>
              </p:cNvPr>
              <p:cNvSpPr>
                <a:spLocks noChangeShapeType="1"/>
              </p:cNvSpPr>
              <p:nvPr userDrawn="1"/>
            </p:nvSpPr>
            <p:spPr bwMode="auto">
              <a:xfrm>
                <a:off x="378263" y="44644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5" name="Line 19">
                <a:extLst>
                  <a:ext uri="{FF2B5EF4-FFF2-40B4-BE49-F238E27FC236}">
                    <a16:creationId xmlns:a16="http://schemas.microsoft.com/office/drawing/2014/main" id="{940D7FA7-3A6C-4B4E-B3C6-C67BECA45AAC}"/>
                  </a:ext>
                </a:extLst>
              </p:cNvPr>
              <p:cNvSpPr>
                <a:spLocks noChangeShapeType="1"/>
              </p:cNvSpPr>
              <p:nvPr userDrawn="1"/>
            </p:nvSpPr>
            <p:spPr bwMode="auto">
              <a:xfrm>
                <a:off x="378263" y="432155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6" name="Line 20">
                <a:extLst>
                  <a:ext uri="{FF2B5EF4-FFF2-40B4-BE49-F238E27FC236}">
                    <a16:creationId xmlns:a16="http://schemas.microsoft.com/office/drawing/2014/main" id="{57F56B8A-01FA-4035-8DE4-D00FFC6707A9}"/>
                  </a:ext>
                </a:extLst>
              </p:cNvPr>
              <p:cNvSpPr>
                <a:spLocks noChangeShapeType="1"/>
              </p:cNvSpPr>
              <p:nvPr userDrawn="1"/>
            </p:nvSpPr>
            <p:spPr bwMode="auto">
              <a:xfrm>
                <a:off x="378263" y="41770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7" name="Line 21">
                <a:extLst>
                  <a:ext uri="{FF2B5EF4-FFF2-40B4-BE49-F238E27FC236}">
                    <a16:creationId xmlns:a16="http://schemas.microsoft.com/office/drawing/2014/main" id="{925A4B1C-E3EB-4C13-A6C5-6EE9B9898949}"/>
                  </a:ext>
                </a:extLst>
              </p:cNvPr>
              <p:cNvSpPr>
                <a:spLocks noChangeShapeType="1"/>
              </p:cNvSpPr>
              <p:nvPr userDrawn="1"/>
            </p:nvSpPr>
            <p:spPr bwMode="auto">
              <a:xfrm>
                <a:off x="378263" y="40326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8" name="Line 22">
                <a:extLst>
                  <a:ext uri="{FF2B5EF4-FFF2-40B4-BE49-F238E27FC236}">
                    <a16:creationId xmlns:a16="http://schemas.microsoft.com/office/drawing/2014/main" id="{0B2A3CA3-2F92-4542-B697-10F99607983E}"/>
                  </a:ext>
                </a:extLst>
              </p:cNvPr>
              <p:cNvSpPr>
                <a:spLocks noChangeShapeType="1"/>
              </p:cNvSpPr>
              <p:nvPr userDrawn="1"/>
            </p:nvSpPr>
            <p:spPr bwMode="auto">
              <a:xfrm>
                <a:off x="378263" y="37452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9" name="Line 23">
                <a:extLst>
                  <a:ext uri="{FF2B5EF4-FFF2-40B4-BE49-F238E27FC236}">
                    <a16:creationId xmlns:a16="http://schemas.microsoft.com/office/drawing/2014/main" id="{BA0890CE-449E-48B6-9B53-5B1D0FF75BA2}"/>
                  </a:ext>
                </a:extLst>
              </p:cNvPr>
              <p:cNvSpPr>
                <a:spLocks noChangeShapeType="1"/>
              </p:cNvSpPr>
              <p:nvPr userDrawn="1"/>
            </p:nvSpPr>
            <p:spPr bwMode="auto">
              <a:xfrm>
                <a:off x="378263" y="36008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0" name="Line 24">
                <a:extLst>
                  <a:ext uri="{FF2B5EF4-FFF2-40B4-BE49-F238E27FC236}">
                    <a16:creationId xmlns:a16="http://schemas.microsoft.com/office/drawing/2014/main" id="{BF9CCBE0-2CD6-493E-81AB-F9DD0DD340E6}"/>
                  </a:ext>
                </a:extLst>
              </p:cNvPr>
              <p:cNvSpPr>
                <a:spLocks noChangeShapeType="1"/>
              </p:cNvSpPr>
              <p:nvPr userDrawn="1"/>
            </p:nvSpPr>
            <p:spPr bwMode="auto">
              <a:xfrm>
                <a:off x="378263" y="34563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1" name="Line 25">
                <a:extLst>
                  <a:ext uri="{FF2B5EF4-FFF2-40B4-BE49-F238E27FC236}">
                    <a16:creationId xmlns:a16="http://schemas.microsoft.com/office/drawing/2014/main" id="{6F424979-F1D6-4234-A003-9B26028E18BB}"/>
                  </a:ext>
                </a:extLst>
              </p:cNvPr>
              <p:cNvSpPr>
                <a:spLocks noChangeShapeType="1"/>
              </p:cNvSpPr>
              <p:nvPr userDrawn="1"/>
            </p:nvSpPr>
            <p:spPr bwMode="auto">
              <a:xfrm>
                <a:off x="378263" y="33134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2" name="Line 26">
                <a:extLst>
                  <a:ext uri="{FF2B5EF4-FFF2-40B4-BE49-F238E27FC236}">
                    <a16:creationId xmlns:a16="http://schemas.microsoft.com/office/drawing/2014/main" id="{B72CCDB4-3F2A-48B5-9849-EB48526AD9BB}"/>
                  </a:ext>
                </a:extLst>
              </p:cNvPr>
              <p:cNvSpPr>
                <a:spLocks noChangeShapeType="1"/>
              </p:cNvSpPr>
              <p:nvPr userDrawn="1"/>
            </p:nvSpPr>
            <p:spPr bwMode="auto">
              <a:xfrm>
                <a:off x="378263" y="31690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3" name="Line 27">
                <a:extLst>
                  <a:ext uri="{FF2B5EF4-FFF2-40B4-BE49-F238E27FC236}">
                    <a16:creationId xmlns:a16="http://schemas.microsoft.com/office/drawing/2014/main" id="{9414948D-0A9F-47E4-9CB5-E52CBEF1CB51}"/>
                  </a:ext>
                </a:extLst>
              </p:cNvPr>
              <p:cNvSpPr>
                <a:spLocks noChangeShapeType="1"/>
              </p:cNvSpPr>
              <p:nvPr userDrawn="1"/>
            </p:nvSpPr>
            <p:spPr bwMode="auto">
              <a:xfrm>
                <a:off x="378263" y="30245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4" name="Line 28">
                <a:extLst>
                  <a:ext uri="{FF2B5EF4-FFF2-40B4-BE49-F238E27FC236}">
                    <a16:creationId xmlns:a16="http://schemas.microsoft.com/office/drawing/2014/main" id="{2C5A77DB-8681-4BF2-80DB-88E181BB9A11}"/>
                  </a:ext>
                </a:extLst>
              </p:cNvPr>
              <p:cNvSpPr>
                <a:spLocks noChangeShapeType="1"/>
              </p:cNvSpPr>
              <p:nvPr userDrawn="1"/>
            </p:nvSpPr>
            <p:spPr bwMode="auto">
              <a:xfrm>
                <a:off x="378263" y="28816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5" name="Line 29">
                <a:extLst>
                  <a:ext uri="{FF2B5EF4-FFF2-40B4-BE49-F238E27FC236}">
                    <a16:creationId xmlns:a16="http://schemas.microsoft.com/office/drawing/2014/main" id="{88B5B2F0-EB79-4F72-BCFF-5D9EEFDB5688}"/>
                  </a:ext>
                </a:extLst>
              </p:cNvPr>
              <p:cNvSpPr>
                <a:spLocks noChangeShapeType="1"/>
              </p:cNvSpPr>
              <p:nvPr userDrawn="1"/>
            </p:nvSpPr>
            <p:spPr bwMode="auto">
              <a:xfrm>
                <a:off x="378263" y="27372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6" name="Line 30">
                <a:extLst>
                  <a:ext uri="{FF2B5EF4-FFF2-40B4-BE49-F238E27FC236}">
                    <a16:creationId xmlns:a16="http://schemas.microsoft.com/office/drawing/2014/main" id="{D3517087-1372-41A4-9A6B-4C25D69BC665}"/>
                  </a:ext>
                </a:extLst>
              </p:cNvPr>
              <p:cNvSpPr>
                <a:spLocks noChangeShapeType="1"/>
              </p:cNvSpPr>
              <p:nvPr userDrawn="1"/>
            </p:nvSpPr>
            <p:spPr bwMode="auto">
              <a:xfrm>
                <a:off x="378263" y="25927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7" name="Line 31">
                <a:extLst>
                  <a:ext uri="{FF2B5EF4-FFF2-40B4-BE49-F238E27FC236}">
                    <a16:creationId xmlns:a16="http://schemas.microsoft.com/office/drawing/2014/main" id="{C626BD20-910D-4076-8067-3BF486E99CE3}"/>
                  </a:ext>
                </a:extLst>
              </p:cNvPr>
              <p:cNvSpPr>
                <a:spLocks noChangeShapeType="1"/>
              </p:cNvSpPr>
              <p:nvPr userDrawn="1"/>
            </p:nvSpPr>
            <p:spPr bwMode="auto">
              <a:xfrm>
                <a:off x="378263" y="244830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8" name="Line 32">
                <a:extLst>
                  <a:ext uri="{FF2B5EF4-FFF2-40B4-BE49-F238E27FC236}">
                    <a16:creationId xmlns:a16="http://schemas.microsoft.com/office/drawing/2014/main" id="{372B950D-F2B6-48A4-8F4C-10E1D4476C94}"/>
                  </a:ext>
                </a:extLst>
              </p:cNvPr>
              <p:cNvSpPr>
                <a:spLocks noChangeShapeType="1"/>
              </p:cNvSpPr>
              <p:nvPr userDrawn="1"/>
            </p:nvSpPr>
            <p:spPr bwMode="auto">
              <a:xfrm>
                <a:off x="378263" y="23054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9" name="Line 33">
                <a:extLst>
                  <a:ext uri="{FF2B5EF4-FFF2-40B4-BE49-F238E27FC236}">
                    <a16:creationId xmlns:a16="http://schemas.microsoft.com/office/drawing/2014/main" id="{8A4A1B4C-E485-4593-BFA3-5CD075726556}"/>
                  </a:ext>
                </a:extLst>
              </p:cNvPr>
              <p:cNvSpPr>
                <a:spLocks noChangeShapeType="1"/>
              </p:cNvSpPr>
              <p:nvPr userDrawn="1"/>
            </p:nvSpPr>
            <p:spPr bwMode="auto">
              <a:xfrm>
                <a:off x="378263" y="21609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0" name="Line 34">
                <a:extLst>
                  <a:ext uri="{FF2B5EF4-FFF2-40B4-BE49-F238E27FC236}">
                    <a16:creationId xmlns:a16="http://schemas.microsoft.com/office/drawing/2014/main" id="{F7A11A6F-6BD7-47EA-BCE8-34D010674870}"/>
                  </a:ext>
                </a:extLst>
              </p:cNvPr>
              <p:cNvSpPr>
                <a:spLocks noChangeShapeType="1"/>
              </p:cNvSpPr>
              <p:nvPr userDrawn="1"/>
            </p:nvSpPr>
            <p:spPr bwMode="auto">
              <a:xfrm>
                <a:off x="378263" y="201650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1" name="Line 35">
                <a:extLst>
                  <a:ext uri="{FF2B5EF4-FFF2-40B4-BE49-F238E27FC236}">
                    <a16:creationId xmlns:a16="http://schemas.microsoft.com/office/drawing/2014/main" id="{84C5A8BA-97D6-401C-9D61-03B2676A897A}"/>
                  </a:ext>
                </a:extLst>
              </p:cNvPr>
              <p:cNvSpPr>
                <a:spLocks noChangeShapeType="1"/>
              </p:cNvSpPr>
              <p:nvPr userDrawn="1"/>
            </p:nvSpPr>
            <p:spPr bwMode="auto">
              <a:xfrm>
                <a:off x="378263" y="187204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2" name="Line 36">
                <a:extLst>
                  <a:ext uri="{FF2B5EF4-FFF2-40B4-BE49-F238E27FC236}">
                    <a16:creationId xmlns:a16="http://schemas.microsoft.com/office/drawing/2014/main" id="{C480CFB1-FABD-482D-8E16-0FF97F40F3C0}"/>
                  </a:ext>
                </a:extLst>
              </p:cNvPr>
              <p:cNvSpPr>
                <a:spLocks noChangeShapeType="1"/>
              </p:cNvSpPr>
              <p:nvPr userDrawn="1"/>
            </p:nvSpPr>
            <p:spPr bwMode="auto">
              <a:xfrm>
                <a:off x="378263" y="17291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3" name="Line 37">
                <a:extLst>
                  <a:ext uri="{FF2B5EF4-FFF2-40B4-BE49-F238E27FC236}">
                    <a16:creationId xmlns:a16="http://schemas.microsoft.com/office/drawing/2014/main" id="{B21949DC-6578-4194-9990-2B615D821473}"/>
                  </a:ext>
                </a:extLst>
              </p:cNvPr>
              <p:cNvSpPr>
                <a:spLocks noChangeShapeType="1"/>
              </p:cNvSpPr>
              <p:nvPr userDrawn="1"/>
            </p:nvSpPr>
            <p:spPr bwMode="auto">
              <a:xfrm>
                <a:off x="378263" y="158470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4" name="Line 38">
                <a:extLst>
                  <a:ext uri="{FF2B5EF4-FFF2-40B4-BE49-F238E27FC236}">
                    <a16:creationId xmlns:a16="http://schemas.microsoft.com/office/drawing/2014/main" id="{992A8411-E070-48DA-B652-E5C8EF5933A1}"/>
                  </a:ext>
                </a:extLst>
              </p:cNvPr>
              <p:cNvSpPr>
                <a:spLocks noChangeShapeType="1"/>
              </p:cNvSpPr>
              <p:nvPr userDrawn="1"/>
            </p:nvSpPr>
            <p:spPr bwMode="auto">
              <a:xfrm>
                <a:off x="378263" y="144024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5" name="Line 39">
                <a:extLst>
                  <a:ext uri="{FF2B5EF4-FFF2-40B4-BE49-F238E27FC236}">
                    <a16:creationId xmlns:a16="http://schemas.microsoft.com/office/drawing/2014/main" id="{0860C3FF-63CD-4832-B2B6-A2D7657A4F90}"/>
                  </a:ext>
                </a:extLst>
              </p:cNvPr>
              <p:cNvSpPr>
                <a:spLocks noChangeShapeType="1"/>
              </p:cNvSpPr>
              <p:nvPr userDrawn="1"/>
            </p:nvSpPr>
            <p:spPr bwMode="auto">
              <a:xfrm>
                <a:off x="378263" y="12973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6" name="Line 102">
                <a:extLst>
                  <a:ext uri="{FF2B5EF4-FFF2-40B4-BE49-F238E27FC236}">
                    <a16:creationId xmlns:a16="http://schemas.microsoft.com/office/drawing/2014/main" id="{F711A2EB-70DA-4E00-97E6-F3E09F448B42}"/>
                  </a:ext>
                </a:extLst>
              </p:cNvPr>
              <p:cNvSpPr>
                <a:spLocks noChangeShapeType="1"/>
              </p:cNvSpPr>
              <p:nvPr userDrawn="1"/>
            </p:nvSpPr>
            <p:spPr bwMode="auto">
              <a:xfrm>
                <a:off x="378263" y="3889752"/>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7" name="Line 4">
                <a:extLst>
                  <a:ext uri="{FF2B5EF4-FFF2-40B4-BE49-F238E27FC236}">
                    <a16:creationId xmlns:a16="http://schemas.microsoft.com/office/drawing/2014/main" id="{DEB78652-AD35-4408-A552-2CA51F553D57}"/>
                  </a:ext>
                </a:extLst>
              </p:cNvPr>
              <p:cNvSpPr>
                <a:spLocks noChangeShapeType="1"/>
              </p:cNvSpPr>
              <p:nvPr userDrawn="1"/>
            </p:nvSpPr>
            <p:spPr bwMode="auto">
              <a:xfrm>
                <a:off x="378263" y="6625477"/>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8" name="Line 4">
                <a:extLst>
                  <a:ext uri="{FF2B5EF4-FFF2-40B4-BE49-F238E27FC236}">
                    <a16:creationId xmlns:a16="http://schemas.microsoft.com/office/drawing/2014/main" id="{4EB84B71-037A-4BA6-B552-92B8E1E5ACE1}"/>
                  </a:ext>
                </a:extLst>
              </p:cNvPr>
              <p:cNvSpPr>
                <a:spLocks noChangeShapeType="1"/>
              </p:cNvSpPr>
              <p:nvPr userDrawn="1"/>
            </p:nvSpPr>
            <p:spPr bwMode="auto">
              <a:xfrm>
                <a:off x="378263" y="6769477"/>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9" name="Line 39">
                <a:extLst>
                  <a:ext uri="{FF2B5EF4-FFF2-40B4-BE49-F238E27FC236}">
                    <a16:creationId xmlns:a16="http://schemas.microsoft.com/office/drawing/2014/main" id="{D8A87DFE-79BC-405B-8FB9-A13053014CD5}"/>
                  </a:ext>
                </a:extLst>
              </p:cNvPr>
              <p:cNvSpPr>
                <a:spLocks noChangeShapeType="1"/>
              </p:cNvSpPr>
              <p:nvPr userDrawn="1"/>
            </p:nvSpPr>
            <p:spPr bwMode="auto">
              <a:xfrm>
                <a:off x="378263" y="1152901"/>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20" name="Line 4">
                <a:extLst>
                  <a:ext uri="{FF2B5EF4-FFF2-40B4-BE49-F238E27FC236}">
                    <a16:creationId xmlns:a16="http://schemas.microsoft.com/office/drawing/2014/main" id="{7F513F86-426A-430A-9CE5-1633C6F3DFEB}"/>
                  </a:ext>
                </a:extLst>
              </p:cNvPr>
              <p:cNvSpPr>
                <a:spLocks noChangeShapeType="1"/>
              </p:cNvSpPr>
              <p:nvPr userDrawn="1"/>
            </p:nvSpPr>
            <p:spPr bwMode="auto">
              <a:xfrm>
                <a:off x="378263" y="720090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21" name="Line 34">
                <a:extLst>
                  <a:ext uri="{FF2B5EF4-FFF2-40B4-BE49-F238E27FC236}">
                    <a16:creationId xmlns:a16="http://schemas.microsoft.com/office/drawing/2014/main" id="{702D22A1-F40B-44CD-93AA-BB4EBCB1AAE9}"/>
                  </a:ext>
                </a:extLst>
              </p:cNvPr>
              <p:cNvSpPr>
                <a:spLocks noChangeShapeType="1"/>
              </p:cNvSpPr>
              <p:nvPr userDrawn="1"/>
            </p:nvSpPr>
            <p:spPr bwMode="auto">
              <a:xfrm>
                <a:off x="378263" y="1152901"/>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grpSp>
        <p:grpSp>
          <p:nvGrpSpPr>
            <p:cNvPr id="129" name="グループ化 128">
              <a:extLst>
                <a:ext uri="{FF2B5EF4-FFF2-40B4-BE49-F238E27FC236}">
                  <a16:creationId xmlns:a16="http://schemas.microsoft.com/office/drawing/2014/main" id="{F51C46C4-7F85-4DC1-8B86-B95A648C9A5D}"/>
                </a:ext>
              </a:extLst>
            </p:cNvPr>
            <p:cNvGrpSpPr/>
            <p:nvPr userDrawn="1"/>
          </p:nvGrpSpPr>
          <p:grpSpPr>
            <a:xfrm>
              <a:off x="377988" y="1150939"/>
              <a:ext cx="9935837" cy="6049961"/>
              <a:chOff x="360363" y="863221"/>
              <a:chExt cx="9935837" cy="6337679"/>
            </a:xfrm>
          </p:grpSpPr>
          <p:sp>
            <p:nvSpPr>
              <p:cNvPr id="130" name="Line 41">
                <a:extLst>
                  <a:ext uri="{FF2B5EF4-FFF2-40B4-BE49-F238E27FC236}">
                    <a16:creationId xmlns:a16="http://schemas.microsoft.com/office/drawing/2014/main" id="{0E9446ED-A148-4D0F-BCEA-89BB479924C1}"/>
                  </a:ext>
                </a:extLst>
              </p:cNvPr>
              <p:cNvSpPr>
                <a:spLocks noChangeShapeType="1"/>
              </p:cNvSpPr>
              <p:nvPr userDrawn="1"/>
            </p:nvSpPr>
            <p:spPr bwMode="auto">
              <a:xfrm>
                <a:off x="151229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1" name="Line 42">
                <a:extLst>
                  <a:ext uri="{FF2B5EF4-FFF2-40B4-BE49-F238E27FC236}">
                    <a16:creationId xmlns:a16="http://schemas.microsoft.com/office/drawing/2014/main" id="{49D21962-0C22-48A0-BBAA-95B762F27E49}"/>
                  </a:ext>
                </a:extLst>
              </p:cNvPr>
              <p:cNvSpPr>
                <a:spLocks noChangeShapeType="1"/>
              </p:cNvSpPr>
              <p:nvPr userDrawn="1"/>
            </p:nvSpPr>
            <p:spPr bwMode="auto">
              <a:xfrm>
                <a:off x="165628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2" name="Line 43">
                <a:extLst>
                  <a:ext uri="{FF2B5EF4-FFF2-40B4-BE49-F238E27FC236}">
                    <a16:creationId xmlns:a16="http://schemas.microsoft.com/office/drawing/2014/main" id="{DFA3B380-B5B2-4B52-83A4-6CF3F80296FB}"/>
                  </a:ext>
                </a:extLst>
              </p:cNvPr>
              <p:cNvSpPr>
                <a:spLocks noChangeShapeType="1"/>
              </p:cNvSpPr>
              <p:nvPr userDrawn="1"/>
            </p:nvSpPr>
            <p:spPr bwMode="auto">
              <a:xfrm>
                <a:off x="180027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3" name="Line 44">
                <a:extLst>
                  <a:ext uri="{FF2B5EF4-FFF2-40B4-BE49-F238E27FC236}">
                    <a16:creationId xmlns:a16="http://schemas.microsoft.com/office/drawing/2014/main" id="{81872DC4-1F65-48D6-803C-BB283966CC60}"/>
                  </a:ext>
                </a:extLst>
              </p:cNvPr>
              <p:cNvSpPr>
                <a:spLocks noChangeShapeType="1"/>
              </p:cNvSpPr>
              <p:nvPr userDrawn="1"/>
            </p:nvSpPr>
            <p:spPr bwMode="auto">
              <a:xfrm>
                <a:off x="194426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4" name="Line 45">
                <a:extLst>
                  <a:ext uri="{FF2B5EF4-FFF2-40B4-BE49-F238E27FC236}">
                    <a16:creationId xmlns:a16="http://schemas.microsoft.com/office/drawing/2014/main" id="{5F7E7F48-EEFA-46AD-834F-9D408869EAA9}"/>
                  </a:ext>
                </a:extLst>
              </p:cNvPr>
              <p:cNvSpPr>
                <a:spLocks noChangeShapeType="1"/>
              </p:cNvSpPr>
              <p:nvPr userDrawn="1"/>
            </p:nvSpPr>
            <p:spPr bwMode="auto">
              <a:xfrm>
                <a:off x="208825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5" name="Line 46">
                <a:extLst>
                  <a:ext uri="{FF2B5EF4-FFF2-40B4-BE49-F238E27FC236}">
                    <a16:creationId xmlns:a16="http://schemas.microsoft.com/office/drawing/2014/main" id="{B7950342-D595-48DB-B1FA-8232A76EFE53}"/>
                  </a:ext>
                </a:extLst>
              </p:cNvPr>
              <p:cNvSpPr>
                <a:spLocks noChangeShapeType="1"/>
              </p:cNvSpPr>
              <p:nvPr userDrawn="1"/>
            </p:nvSpPr>
            <p:spPr bwMode="auto">
              <a:xfrm>
                <a:off x="223224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6" name="Line 47">
                <a:extLst>
                  <a:ext uri="{FF2B5EF4-FFF2-40B4-BE49-F238E27FC236}">
                    <a16:creationId xmlns:a16="http://schemas.microsoft.com/office/drawing/2014/main" id="{6208A691-C50F-4F0D-A53E-4BD3377F10DB}"/>
                  </a:ext>
                </a:extLst>
              </p:cNvPr>
              <p:cNvSpPr>
                <a:spLocks noChangeShapeType="1"/>
              </p:cNvSpPr>
              <p:nvPr userDrawn="1"/>
            </p:nvSpPr>
            <p:spPr bwMode="auto">
              <a:xfrm>
                <a:off x="237623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7" name="Line 48">
                <a:extLst>
                  <a:ext uri="{FF2B5EF4-FFF2-40B4-BE49-F238E27FC236}">
                    <a16:creationId xmlns:a16="http://schemas.microsoft.com/office/drawing/2014/main" id="{184DF9CA-912E-40AA-AC08-3101696A649B}"/>
                  </a:ext>
                </a:extLst>
              </p:cNvPr>
              <p:cNvSpPr>
                <a:spLocks noChangeShapeType="1"/>
              </p:cNvSpPr>
              <p:nvPr userDrawn="1"/>
            </p:nvSpPr>
            <p:spPr bwMode="auto">
              <a:xfrm>
                <a:off x="252022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8" name="Line 49">
                <a:extLst>
                  <a:ext uri="{FF2B5EF4-FFF2-40B4-BE49-F238E27FC236}">
                    <a16:creationId xmlns:a16="http://schemas.microsoft.com/office/drawing/2014/main" id="{E4EDAD27-7673-4A61-AF53-E728DC17C8BB}"/>
                  </a:ext>
                </a:extLst>
              </p:cNvPr>
              <p:cNvSpPr>
                <a:spLocks noChangeShapeType="1"/>
              </p:cNvSpPr>
              <p:nvPr userDrawn="1"/>
            </p:nvSpPr>
            <p:spPr bwMode="auto">
              <a:xfrm>
                <a:off x="266421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9" name="Line 50">
                <a:extLst>
                  <a:ext uri="{FF2B5EF4-FFF2-40B4-BE49-F238E27FC236}">
                    <a16:creationId xmlns:a16="http://schemas.microsoft.com/office/drawing/2014/main" id="{6646B97D-0AA7-4CE3-82A2-A2BAFAA48471}"/>
                  </a:ext>
                </a:extLst>
              </p:cNvPr>
              <p:cNvSpPr>
                <a:spLocks noChangeShapeType="1"/>
              </p:cNvSpPr>
              <p:nvPr userDrawn="1"/>
            </p:nvSpPr>
            <p:spPr bwMode="auto">
              <a:xfrm>
                <a:off x="280821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0" name="Line 51">
                <a:extLst>
                  <a:ext uri="{FF2B5EF4-FFF2-40B4-BE49-F238E27FC236}">
                    <a16:creationId xmlns:a16="http://schemas.microsoft.com/office/drawing/2014/main" id="{C4AB8E1D-DC6E-4E15-B3E6-ABD707C44C00}"/>
                  </a:ext>
                </a:extLst>
              </p:cNvPr>
              <p:cNvSpPr>
                <a:spLocks noChangeShapeType="1"/>
              </p:cNvSpPr>
              <p:nvPr userDrawn="1"/>
            </p:nvSpPr>
            <p:spPr bwMode="auto">
              <a:xfrm>
                <a:off x="295220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1" name="Line 52">
                <a:extLst>
                  <a:ext uri="{FF2B5EF4-FFF2-40B4-BE49-F238E27FC236}">
                    <a16:creationId xmlns:a16="http://schemas.microsoft.com/office/drawing/2014/main" id="{BFD91CA3-B587-4766-9662-16D52420DA7F}"/>
                  </a:ext>
                </a:extLst>
              </p:cNvPr>
              <p:cNvSpPr>
                <a:spLocks noChangeShapeType="1"/>
              </p:cNvSpPr>
              <p:nvPr userDrawn="1"/>
            </p:nvSpPr>
            <p:spPr bwMode="auto">
              <a:xfrm>
                <a:off x="309619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2" name="Line 53">
                <a:extLst>
                  <a:ext uri="{FF2B5EF4-FFF2-40B4-BE49-F238E27FC236}">
                    <a16:creationId xmlns:a16="http://schemas.microsoft.com/office/drawing/2014/main" id="{78BC4020-859E-4F8E-B997-DBC99C6BA6FF}"/>
                  </a:ext>
                </a:extLst>
              </p:cNvPr>
              <p:cNvSpPr>
                <a:spLocks noChangeShapeType="1"/>
              </p:cNvSpPr>
              <p:nvPr userDrawn="1"/>
            </p:nvSpPr>
            <p:spPr bwMode="auto">
              <a:xfrm>
                <a:off x="324018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3" name="Line 54">
                <a:extLst>
                  <a:ext uri="{FF2B5EF4-FFF2-40B4-BE49-F238E27FC236}">
                    <a16:creationId xmlns:a16="http://schemas.microsoft.com/office/drawing/2014/main" id="{813D1326-C629-4B12-94C0-226CBCFC3818}"/>
                  </a:ext>
                </a:extLst>
              </p:cNvPr>
              <p:cNvSpPr>
                <a:spLocks noChangeShapeType="1"/>
              </p:cNvSpPr>
              <p:nvPr userDrawn="1"/>
            </p:nvSpPr>
            <p:spPr bwMode="auto">
              <a:xfrm>
                <a:off x="338417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4" name="Line 55">
                <a:extLst>
                  <a:ext uri="{FF2B5EF4-FFF2-40B4-BE49-F238E27FC236}">
                    <a16:creationId xmlns:a16="http://schemas.microsoft.com/office/drawing/2014/main" id="{E1FF3999-B164-4E40-8135-C49079BA8532}"/>
                  </a:ext>
                </a:extLst>
              </p:cNvPr>
              <p:cNvSpPr>
                <a:spLocks noChangeShapeType="1"/>
              </p:cNvSpPr>
              <p:nvPr userDrawn="1"/>
            </p:nvSpPr>
            <p:spPr bwMode="auto">
              <a:xfrm>
                <a:off x="352816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5" name="Line 56">
                <a:extLst>
                  <a:ext uri="{FF2B5EF4-FFF2-40B4-BE49-F238E27FC236}">
                    <a16:creationId xmlns:a16="http://schemas.microsoft.com/office/drawing/2014/main" id="{5D551A92-51CC-473F-BD03-BD3BA1BB38AD}"/>
                  </a:ext>
                </a:extLst>
              </p:cNvPr>
              <p:cNvSpPr>
                <a:spLocks noChangeShapeType="1"/>
              </p:cNvSpPr>
              <p:nvPr userDrawn="1"/>
            </p:nvSpPr>
            <p:spPr bwMode="auto">
              <a:xfrm>
                <a:off x="367215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6" name="Line 57">
                <a:extLst>
                  <a:ext uri="{FF2B5EF4-FFF2-40B4-BE49-F238E27FC236}">
                    <a16:creationId xmlns:a16="http://schemas.microsoft.com/office/drawing/2014/main" id="{4C1BCE03-C75A-4DF5-A440-5D171A6100F9}"/>
                  </a:ext>
                </a:extLst>
              </p:cNvPr>
              <p:cNvSpPr>
                <a:spLocks noChangeShapeType="1"/>
              </p:cNvSpPr>
              <p:nvPr userDrawn="1"/>
            </p:nvSpPr>
            <p:spPr bwMode="auto">
              <a:xfrm>
                <a:off x="381614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7" name="Line 58">
                <a:extLst>
                  <a:ext uri="{FF2B5EF4-FFF2-40B4-BE49-F238E27FC236}">
                    <a16:creationId xmlns:a16="http://schemas.microsoft.com/office/drawing/2014/main" id="{B6FE9BA0-0D38-426B-A504-E7D9D7422B0F}"/>
                  </a:ext>
                </a:extLst>
              </p:cNvPr>
              <p:cNvSpPr>
                <a:spLocks noChangeShapeType="1"/>
              </p:cNvSpPr>
              <p:nvPr userDrawn="1"/>
            </p:nvSpPr>
            <p:spPr bwMode="auto">
              <a:xfrm>
                <a:off x="396013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8" name="Line 59">
                <a:extLst>
                  <a:ext uri="{FF2B5EF4-FFF2-40B4-BE49-F238E27FC236}">
                    <a16:creationId xmlns:a16="http://schemas.microsoft.com/office/drawing/2014/main" id="{1D573AFF-6DD9-40FC-BD6E-871B4F0BFB3D}"/>
                  </a:ext>
                </a:extLst>
              </p:cNvPr>
              <p:cNvSpPr>
                <a:spLocks noChangeShapeType="1"/>
              </p:cNvSpPr>
              <p:nvPr userDrawn="1"/>
            </p:nvSpPr>
            <p:spPr bwMode="auto">
              <a:xfrm>
                <a:off x="410412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9" name="Line 60">
                <a:extLst>
                  <a:ext uri="{FF2B5EF4-FFF2-40B4-BE49-F238E27FC236}">
                    <a16:creationId xmlns:a16="http://schemas.microsoft.com/office/drawing/2014/main" id="{F3B9C3AE-6216-43F3-8BBE-1F58E93228AF}"/>
                  </a:ext>
                </a:extLst>
              </p:cNvPr>
              <p:cNvSpPr>
                <a:spLocks noChangeShapeType="1"/>
              </p:cNvSpPr>
              <p:nvPr userDrawn="1"/>
            </p:nvSpPr>
            <p:spPr bwMode="auto">
              <a:xfrm>
                <a:off x="424812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0" name="Line 61">
                <a:extLst>
                  <a:ext uri="{FF2B5EF4-FFF2-40B4-BE49-F238E27FC236}">
                    <a16:creationId xmlns:a16="http://schemas.microsoft.com/office/drawing/2014/main" id="{5F5946A9-32F4-47C6-AC09-7B4DD16CA1EE}"/>
                  </a:ext>
                </a:extLst>
              </p:cNvPr>
              <p:cNvSpPr>
                <a:spLocks noChangeShapeType="1"/>
              </p:cNvSpPr>
              <p:nvPr userDrawn="1"/>
            </p:nvSpPr>
            <p:spPr bwMode="auto">
              <a:xfrm>
                <a:off x="439211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1" name="Line 62">
                <a:extLst>
                  <a:ext uri="{FF2B5EF4-FFF2-40B4-BE49-F238E27FC236}">
                    <a16:creationId xmlns:a16="http://schemas.microsoft.com/office/drawing/2014/main" id="{16995BAA-93F4-4DEE-8F1B-E6E7B39B3F9B}"/>
                  </a:ext>
                </a:extLst>
              </p:cNvPr>
              <p:cNvSpPr>
                <a:spLocks noChangeShapeType="1"/>
              </p:cNvSpPr>
              <p:nvPr userDrawn="1"/>
            </p:nvSpPr>
            <p:spPr bwMode="auto">
              <a:xfrm>
                <a:off x="453610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2" name="Line 63">
                <a:extLst>
                  <a:ext uri="{FF2B5EF4-FFF2-40B4-BE49-F238E27FC236}">
                    <a16:creationId xmlns:a16="http://schemas.microsoft.com/office/drawing/2014/main" id="{62274738-AE9D-482E-A5C0-CF1B5DD2E7F4}"/>
                  </a:ext>
                </a:extLst>
              </p:cNvPr>
              <p:cNvSpPr>
                <a:spLocks noChangeShapeType="1"/>
              </p:cNvSpPr>
              <p:nvPr userDrawn="1"/>
            </p:nvSpPr>
            <p:spPr bwMode="auto">
              <a:xfrm>
                <a:off x="468009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3" name="Line 64">
                <a:extLst>
                  <a:ext uri="{FF2B5EF4-FFF2-40B4-BE49-F238E27FC236}">
                    <a16:creationId xmlns:a16="http://schemas.microsoft.com/office/drawing/2014/main" id="{E116C106-EDD7-4525-8331-AF763DBD5099}"/>
                  </a:ext>
                </a:extLst>
              </p:cNvPr>
              <p:cNvSpPr>
                <a:spLocks noChangeShapeType="1"/>
              </p:cNvSpPr>
              <p:nvPr userDrawn="1"/>
            </p:nvSpPr>
            <p:spPr bwMode="auto">
              <a:xfrm>
                <a:off x="482408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4" name="Line 65">
                <a:extLst>
                  <a:ext uri="{FF2B5EF4-FFF2-40B4-BE49-F238E27FC236}">
                    <a16:creationId xmlns:a16="http://schemas.microsoft.com/office/drawing/2014/main" id="{01EDFBFB-DC26-4E57-A944-533C6EE0BA5E}"/>
                  </a:ext>
                </a:extLst>
              </p:cNvPr>
              <p:cNvSpPr>
                <a:spLocks noChangeShapeType="1"/>
              </p:cNvSpPr>
              <p:nvPr userDrawn="1"/>
            </p:nvSpPr>
            <p:spPr bwMode="auto">
              <a:xfrm>
                <a:off x="496807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5" name="Line 66">
                <a:extLst>
                  <a:ext uri="{FF2B5EF4-FFF2-40B4-BE49-F238E27FC236}">
                    <a16:creationId xmlns:a16="http://schemas.microsoft.com/office/drawing/2014/main" id="{516D8656-E3DA-45A8-BD0D-73310520E9CD}"/>
                  </a:ext>
                </a:extLst>
              </p:cNvPr>
              <p:cNvSpPr>
                <a:spLocks noChangeShapeType="1"/>
              </p:cNvSpPr>
              <p:nvPr userDrawn="1"/>
            </p:nvSpPr>
            <p:spPr bwMode="auto">
              <a:xfrm>
                <a:off x="511206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6" name="Line 67">
                <a:extLst>
                  <a:ext uri="{FF2B5EF4-FFF2-40B4-BE49-F238E27FC236}">
                    <a16:creationId xmlns:a16="http://schemas.microsoft.com/office/drawing/2014/main" id="{DCAB2907-1E27-45BF-B1C1-F8A2E1689BD7}"/>
                  </a:ext>
                </a:extLst>
              </p:cNvPr>
              <p:cNvSpPr>
                <a:spLocks noChangeShapeType="1"/>
              </p:cNvSpPr>
              <p:nvPr userDrawn="1"/>
            </p:nvSpPr>
            <p:spPr bwMode="auto">
              <a:xfrm>
                <a:off x="525605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7" name="Line 68">
                <a:extLst>
                  <a:ext uri="{FF2B5EF4-FFF2-40B4-BE49-F238E27FC236}">
                    <a16:creationId xmlns:a16="http://schemas.microsoft.com/office/drawing/2014/main" id="{81D1F1C5-94E6-4F1D-8239-10503B1EA522}"/>
                  </a:ext>
                </a:extLst>
              </p:cNvPr>
              <p:cNvSpPr>
                <a:spLocks noChangeShapeType="1"/>
              </p:cNvSpPr>
              <p:nvPr userDrawn="1"/>
            </p:nvSpPr>
            <p:spPr bwMode="auto">
              <a:xfrm>
                <a:off x="540004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8" name="Line 69">
                <a:extLst>
                  <a:ext uri="{FF2B5EF4-FFF2-40B4-BE49-F238E27FC236}">
                    <a16:creationId xmlns:a16="http://schemas.microsoft.com/office/drawing/2014/main" id="{A56774E5-27EC-4B91-B2B6-43D35A113909}"/>
                  </a:ext>
                </a:extLst>
              </p:cNvPr>
              <p:cNvSpPr>
                <a:spLocks noChangeShapeType="1"/>
              </p:cNvSpPr>
              <p:nvPr userDrawn="1"/>
            </p:nvSpPr>
            <p:spPr bwMode="auto">
              <a:xfrm>
                <a:off x="554403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9" name="Line 70">
                <a:extLst>
                  <a:ext uri="{FF2B5EF4-FFF2-40B4-BE49-F238E27FC236}">
                    <a16:creationId xmlns:a16="http://schemas.microsoft.com/office/drawing/2014/main" id="{9800AC9C-BCC9-4F13-892C-EECB0A1FC769}"/>
                  </a:ext>
                </a:extLst>
              </p:cNvPr>
              <p:cNvSpPr>
                <a:spLocks noChangeShapeType="1"/>
              </p:cNvSpPr>
              <p:nvPr userDrawn="1"/>
            </p:nvSpPr>
            <p:spPr bwMode="auto">
              <a:xfrm>
                <a:off x="583202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0" name="Line 71">
                <a:extLst>
                  <a:ext uri="{FF2B5EF4-FFF2-40B4-BE49-F238E27FC236}">
                    <a16:creationId xmlns:a16="http://schemas.microsoft.com/office/drawing/2014/main" id="{A3263990-A43F-4BB3-8186-6604B03F0622}"/>
                  </a:ext>
                </a:extLst>
              </p:cNvPr>
              <p:cNvSpPr>
                <a:spLocks noChangeShapeType="1"/>
              </p:cNvSpPr>
              <p:nvPr userDrawn="1"/>
            </p:nvSpPr>
            <p:spPr bwMode="auto">
              <a:xfrm>
                <a:off x="597601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1" name="Line 72">
                <a:extLst>
                  <a:ext uri="{FF2B5EF4-FFF2-40B4-BE49-F238E27FC236}">
                    <a16:creationId xmlns:a16="http://schemas.microsoft.com/office/drawing/2014/main" id="{16BEC931-F307-4ACA-A3A8-CA67CE5625F1}"/>
                  </a:ext>
                </a:extLst>
              </p:cNvPr>
              <p:cNvSpPr>
                <a:spLocks noChangeShapeType="1"/>
              </p:cNvSpPr>
              <p:nvPr userDrawn="1"/>
            </p:nvSpPr>
            <p:spPr bwMode="auto">
              <a:xfrm>
                <a:off x="612000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2" name="Line 73">
                <a:extLst>
                  <a:ext uri="{FF2B5EF4-FFF2-40B4-BE49-F238E27FC236}">
                    <a16:creationId xmlns:a16="http://schemas.microsoft.com/office/drawing/2014/main" id="{A324BBE2-E676-4BDC-8778-60AA1DD15F31}"/>
                  </a:ext>
                </a:extLst>
              </p:cNvPr>
              <p:cNvSpPr>
                <a:spLocks noChangeShapeType="1"/>
              </p:cNvSpPr>
              <p:nvPr userDrawn="1"/>
            </p:nvSpPr>
            <p:spPr bwMode="auto">
              <a:xfrm>
                <a:off x="626399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3" name="Line 74">
                <a:extLst>
                  <a:ext uri="{FF2B5EF4-FFF2-40B4-BE49-F238E27FC236}">
                    <a16:creationId xmlns:a16="http://schemas.microsoft.com/office/drawing/2014/main" id="{42FC0755-57F6-44A3-BB19-7D641ADCB840}"/>
                  </a:ext>
                </a:extLst>
              </p:cNvPr>
              <p:cNvSpPr>
                <a:spLocks noChangeShapeType="1"/>
              </p:cNvSpPr>
              <p:nvPr userDrawn="1"/>
            </p:nvSpPr>
            <p:spPr bwMode="auto">
              <a:xfrm>
                <a:off x="640798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4" name="Line 75">
                <a:extLst>
                  <a:ext uri="{FF2B5EF4-FFF2-40B4-BE49-F238E27FC236}">
                    <a16:creationId xmlns:a16="http://schemas.microsoft.com/office/drawing/2014/main" id="{A5C58F26-C28C-4B35-917E-1E63621DB12B}"/>
                  </a:ext>
                </a:extLst>
              </p:cNvPr>
              <p:cNvSpPr>
                <a:spLocks noChangeShapeType="1"/>
              </p:cNvSpPr>
              <p:nvPr userDrawn="1"/>
            </p:nvSpPr>
            <p:spPr bwMode="auto">
              <a:xfrm>
                <a:off x="655197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5" name="Line 76">
                <a:extLst>
                  <a:ext uri="{FF2B5EF4-FFF2-40B4-BE49-F238E27FC236}">
                    <a16:creationId xmlns:a16="http://schemas.microsoft.com/office/drawing/2014/main" id="{30C881A0-EEBC-4BB4-9C17-2B5757877FCF}"/>
                  </a:ext>
                </a:extLst>
              </p:cNvPr>
              <p:cNvSpPr>
                <a:spLocks noChangeShapeType="1"/>
              </p:cNvSpPr>
              <p:nvPr userDrawn="1"/>
            </p:nvSpPr>
            <p:spPr bwMode="auto">
              <a:xfrm>
                <a:off x="669596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6" name="Line 77">
                <a:extLst>
                  <a:ext uri="{FF2B5EF4-FFF2-40B4-BE49-F238E27FC236}">
                    <a16:creationId xmlns:a16="http://schemas.microsoft.com/office/drawing/2014/main" id="{A48987BB-1B09-4C91-BB84-CFFD8D636BC1}"/>
                  </a:ext>
                </a:extLst>
              </p:cNvPr>
              <p:cNvSpPr>
                <a:spLocks noChangeShapeType="1"/>
              </p:cNvSpPr>
              <p:nvPr userDrawn="1"/>
            </p:nvSpPr>
            <p:spPr bwMode="auto">
              <a:xfrm>
                <a:off x="683995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7" name="Line 78">
                <a:extLst>
                  <a:ext uri="{FF2B5EF4-FFF2-40B4-BE49-F238E27FC236}">
                    <a16:creationId xmlns:a16="http://schemas.microsoft.com/office/drawing/2014/main" id="{6F310DF1-3F01-4BB7-A130-3CFA51FF99E0}"/>
                  </a:ext>
                </a:extLst>
              </p:cNvPr>
              <p:cNvSpPr>
                <a:spLocks noChangeShapeType="1"/>
              </p:cNvSpPr>
              <p:nvPr userDrawn="1"/>
            </p:nvSpPr>
            <p:spPr bwMode="auto">
              <a:xfrm>
                <a:off x="698394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8" name="Line 79">
                <a:extLst>
                  <a:ext uri="{FF2B5EF4-FFF2-40B4-BE49-F238E27FC236}">
                    <a16:creationId xmlns:a16="http://schemas.microsoft.com/office/drawing/2014/main" id="{F136FCEC-5AA3-4B96-9255-4FDF9D72B90C}"/>
                  </a:ext>
                </a:extLst>
              </p:cNvPr>
              <p:cNvSpPr>
                <a:spLocks noChangeShapeType="1"/>
              </p:cNvSpPr>
              <p:nvPr userDrawn="1"/>
            </p:nvSpPr>
            <p:spPr bwMode="auto">
              <a:xfrm>
                <a:off x="712794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9" name="Line 80">
                <a:extLst>
                  <a:ext uri="{FF2B5EF4-FFF2-40B4-BE49-F238E27FC236}">
                    <a16:creationId xmlns:a16="http://schemas.microsoft.com/office/drawing/2014/main" id="{8B9A911D-24C2-4C3A-9D3B-4753C339C8FA}"/>
                  </a:ext>
                </a:extLst>
              </p:cNvPr>
              <p:cNvSpPr>
                <a:spLocks noChangeShapeType="1"/>
              </p:cNvSpPr>
              <p:nvPr userDrawn="1"/>
            </p:nvSpPr>
            <p:spPr bwMode="auto">
              <a:xfrm>
                <a:off x="727193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0" name="Line 81">
                <a:extLst>
                  <a:ext uri="{FF2B5EF4-FFF2-40B4-BE49-F238E27FC236}">
                    <a16:creationId xmlns:a16="http://schemas.microsoft.com/office/drawing/2014/main" id="{EA85A6BB-33C3-4AFD-AC9D-203F9FFB5949}"/>
                  </a:ext>
                </a:extLst>
              </p:cNvPr>
              <p:cNvSpPr>
                <a:spLocks noChangeShapeType="1"/>
              </p:cNvSpPr>
              <p:nvPr userDrawn="1"/>
            </p:nvSpPr>
            <p:spPr bwMode="auto">
              <a:xfrm>
                <a:off x="741592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1" name="Line 82">
                <a:extLst>
                  <a:ext uri="{FF2B5EF4-FFF2-40B4-BE49-F238E27FC236}">
                    <a16:creationId xmlns:a16="http://schemas.microsoft.com/office/drawing/2014/main" id="{19E50750-9F84-48C5-AEC8-1D29E7AFECCB}"/>
                  </a:ext>
                </a:extLst>
              </p:cNvPr>
              <p:cNvSpPr>
                <a:spLocks noChangeShapeType="1"/>
              </p:cNvSpPr>
              <p:nvPr userDrawn="1"/>
            </p:nvSpPr>
            <p:spPr bwMode="auto">
              <a:xfrm>
                <a:off x="755991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2" name="Line 83">
                <a:extLst>
                  <a:ext uri="{FF2B5EF4-FFF2-40B4-BE49-F238E27FC236}">
                    <a16:creationId xmlns:a16="http://schemas.microsoft.com/office/drawing/2014/main" id="{903E5069-63FB-4302-9479-8881D694109F}"/>
                  </a:ext>
                </a:extLst>
              </p:cNvPr>
              <p:cNvSpPr>
                <a:spLocks noChangeShapeType="1"/>
              </p:cNvSpPr>
              <p:nvPr userDrawn="1"/>
            </p:nvSpPr>
            <p:spPr bwMode="auto">
              <a:xfrm>
                <a:off x="770390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3" name="Line 84">
                <a:extLst>
                  <a:ext uri="{FF2B5EF4-FFF2-40B4-BE49-F238E27FC236}">
                    <a16:creationId xmlns:a16="http://schemas.microsoft.com/office/drawing/2014/main" id="{139CC5DA-BD48-489C-B464-563C241A3BA5}"/>
                  </a:ext>
                </a:extLst>
              </p:cNvPr>
              <p:cNvSpPr>
                <a:spLocks noChangeShapeType="1"/>
              </p:cNvSpPr>
              <p:nvPr userDrawn="1"/>
            </p:nvSpPr>
            <p:spPr bwMode="auto">
              <a:xfrm>
                <a:off x="784789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4" name="Line 85">
                <a:extLst>
                  <a:ext uri="{FF2B5EF4-FFF2-40B4-BE49-F238E27FC236}">
                    <a16:creationId xmlns:a16="http://schemas.microsoft.com/office/drawing/2014/main" id="{E4E7648E-3908-44E2-B647-6CC9C84F69A0}"/>
                  </a:ext>
                </a:extLst>
              </p:cNvPr>
              <p:cNvSpPr>
                <a:spLocks noChangeShapeType="1"/>
              </p:cNvSpPr>
              <p:nvPr userDrawn="1"/>
            </p:nvSpPr>
            <p:spPr bwMode="auto">
              <a:xfrm>
                <a:off x="799188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5" name="Line 86">
                <a:extLst>
                  <a:ext uri="{FF2B5EF4-FFF2-40B4-BE49-F238E27FC236}">
                    <a16:creationId xmlns:a16="http://schemas.microsoft.com/office/drawing/2014/main" id="{21DF561F-A1E0-42DB-AC79-430B878E1EE5}"/>
                  </a:ext>
                </a:extLst>
              </p:cNvPr>
              <p:cNvSpPr>
                <a:spLocks noChangeShapeType="1"/>
              </p:cNvSpPr>
              <p:nvPr userDrawn="1"/>
            </p:nvSpPr>
            <p:spPr bwMode="auto">
              <a:xfrm>
                <a:off x="813587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6" name="Line 87">
                <a:extLst>
                  <a:ext uri="{FF2B5EF4-FFF2-40B4-BE49-F238E27FC236}">
                    <a16:creationId xmlns:a16="http://schemas.microsoft.com/office/drawing/2014/main" id="{DF80195F-4DE8-4B2E-85C5-667685F28B07}"/>
                  </a:ext>
                </a:extLst>
              </p:cNvPr>
              <p:cNvSpPr>
                <a:spLocks noChangeShapeType="1"/>
              </p:cNvSpPr>
              <p:nvPr userDrawn="1"/>
            </p:nvSpPr>
            <p:spPr bwMode="auto">
              <a:xfrm>
                <a:off x="827986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7" name="Line 88">
                <a:extLst>
                  <a:ext uri="{FF2B5EF4-FFF2-40B4-BE49-F238E27FC236}">
                    <a16:creationId xmlns:a16="http://schemas.microsoft.com/office/drawing/2014/main" id="{950156CB-EC38-4330-ACB4-071530299217}"/>
                  </a:ext>
                </a:extLst>
              </p:cNvPr>
              <p:cNvSpPr>
                <a:spLocks noChangeShapeType="1"/>
              </p:cNvSpPr>
              <p:nvPr userDrawn="1"/>
            </p:nvSpPr>
            <p:spPr bwMode="auto">
              <a:xfrm>
                <a:off x="842385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8" name="Line 89">
                <a:extLst>
                  <a:ext uri="{FF2B5EF4-FFF2-40B4-BE49-F238E27FC236}">
                    <a16:creationId xmlns:a16="http://schemas.microsoft.com/office/drawing/2014/main" id="{23CF9568-C7E2-46DF-ACAE-A058B1248098}"/>
                  </a:ext>
                </a:extLst>
              </p:cNvPr>
              <p:cNvSpPr>
                <a:spLocks noChangeShapeType="1"/>
              </p:cNvSpPr>
              <p:nvPr userDrawn="1"/>
            </p:nvSpPr>
            <p:spPr bwMode="auto">
              <a:xfrm>
                <a:off x="856785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9" name="Line 90">
                <a:extLst>
                  <a:ext uri="{FF2B5EF4-FFF2-40B4-BE49-F238E27FC236}">
                    <a16:creationId xmlns:a16="http://schemas.microsoft.com/office/drawing/2014/main" id="{13166C5E-416D-469C-AA8A-B8D07B219571}"/>
                  </a:ext>
                </a:extLst>
              </p:cNvPr>
              <p:cNvSpPr>
                <a:spLocks noChangeShapeType="1"/>
              </p:cNvSpPr>
              <p:nvPr userDrawn="1"/>
            </p:nvSpPr>
            <p:spPr bwMode="auto">
              <a:xfrm>
                <a:off x="871184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0" name="Line 91">
                <a:extLst>
                  <a:ext uri="{FF2B5EF4-FFF2-40B4-BE49-F238E27FC236}">
                    <a16:creationId xmlns:a16="http://schemas.microsoft.com/office/drawing/2014/main" id="{9DAE61BC-BEBA-48C7-BC41-8DE2F005912E}"/>
                  </a:ext>
                </a:extLst>
              </p:cNvPr>
              <p:cNvSpPr>
                <a:spLocks noChangeShapeType="1"/>
              </p:cNvSpPr>
              <p:nvPr userDrawn="1"/>
            </p:nvSpPr>
            <p:spPr bwMode="auto">
              <a:xfrm>
                <a:off x="885583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1" name="Line 92">
                <a:extLst>
                  <a:ext uri="{FF2B5EF4-FFF2-40B4-BE49-F238E27FC236}">
                    <a16:creationId xmlns:a16="http://schemas.microsoft.com/office/drawing/2014/main" id="{0D115BF0-C553-4D94-ADCF-978740C1478D}"/>
                  </a:ext>
                </a:extLst>
              </p:cNvPr>
              <p:cNvSpPr>
                <a:spLocks noChangeShapeType="1"/>
              </p:cNvSpPr>
              <p:nvPr userDrawn="1"/>
            </p:nvSpPr>
            <p:spPr bwMode="auto">
              <a:xfrm>
                <a:off x="899982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2" name="Line 93">
                <a:extLst>
                  <a:ext uri="{FF2B5EF4-FFF2-40B4-BE49-F238E27FC236}">
                    <a16:creationId xmlns:a16="http://schemas.microsoft.com/office/drawing/2014/main" id="{3CF81141-7FF1-4862-BF52-DBAB1E11CD6C}"/>
                  </a:ext>
                </a:extLst>
              </p:cNvPr>
              <p:cNvSpPr>
                <a:spLocks noChangeShapeType="1"/>
              </p:cNvSpPr>
              <p:nvPr userDrawn="1"/>
            </p:nvSpPr>
            <p:spPr bwMode="auto">
              <a:xfrm>
                <a:off x="914381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3" name="Line 94">
                <a:extLst>
                  <a:ext uri="{FF2B5EF4-FFF2-40B4-BE49-F238E27FC236}">
                    <a16:creationId xmlns:a16="http://schemas.microsoft.com/office/drawing/2014/main" id="{825A71A9-F3FF-4722-A5F3-BE4C67CB25D2}"/>
                  </a:ext>
                </a:extLst>
              </p:cNvPr>
              <p:cNvSpPr>
                <a:spLocks noChangeShapeType="1"/>
              </p:cNvSpPr>
              <p:nvPr userDrawn="1"/>
            </p:nvSpPr>
            <p:spPr bwMode="auto">
              <a:xfrm>
                <a:off x="928780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4" name="Line 95">
                <a:extLst>
                  <a:ext uri="{FF2B5EF4-FFF2-40B4-BE49-F238E27FC236}">
                    <a16:creationId xmlns:a16="http://schemas.microsoft.com/office/drawing/2014/main" id="{73D58FDC-2752-4C5C-903A-E83E7C0BDB7F}"/>
                  </a:ext>
                </a:extLst>
              </p:cNvPr>
              <p:cNvSpPr>
                <a:spLocks noChangeShapeType="1"/>
              </p:cNvSpPr>
              <p:nvPr userDrawn="1"/>
            </p:nvSpPr>
            <p:spPr bwMode="auto">
              <a:xfrm>
                <a:off x="943179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5" name="Line 96">
                <a:extLst>
                  <a:ext uri="{FF2B5EF4-FFF2-40B4-BE49-F238E27FC236}">
                    <a16:creationId xmlns:a16="http://schemas.microsoft.com/office/drawing/2014/main" id="{1D9077B5-BA29-48A1-9E99-E6BC1338C0EB}"/>
                  </a:ext>
                </a:extLst>
              </p:cNvPr>
              <p:cNvSpPr>
                <a:spLocks noChangeShapeType="1"/>
              </p:cNvSpPr>
              <p:nvPr userDrawn="1"/>
            </p:nvSpPr>
            <p:spPr bwMode="auto">
              <a:xfrm>
                <a:off x="957578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6" name="Line 97">
                <a:extLst>
                  <a:ext uri="{FF2B5EF4-FFF2-40B4-BE49-F238E27FC236}">
                    <a16:creationId xmlns:a16="http://schemas.microsoft.com/office/drawing/2014/main" id="{04D00D3D-AD1E-46F3-BBC1-6D706FD2E638}"/>
                  </a:ext>
                </a:extLst>
              </p:cNvPr>
              <p:cNvSpPr>
                <a:spLocks noChangeShapeType="1"/>
              </p:cNvSpPr>
              <p:nvPr userDrawn="1"/>
            </p:nvSpPr>
            <p:spPr bwMode="auto">
              <a:xfrm>
                <a:off x="971977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dirty="0"/>
              </a:p>
            </p:txBody>
          </p:sp>
          <p:sp>
            <p:nvSpPr>
              <p:cNvPr id="187" name="Line 98">
                <a:extLst>
                  <a:ext uri="{FF2B5EF4-FFF2-40B4-BE49-F238E27FC236}">
                    <a16:creationId xmlns:a16="http://schemas.microsoft.com/office/drawing/2014/main" id="{8B8C72C2-09DA-4E85-A6CF-0D49F6F062A2}"/>
                  </a:ext>
                </a:extLst>
              </p:cNvPr>
              <p:cNvSpPr>
                <a:spLocks noChangeShapeType="1"/>
              </p:cNvSpPr>
              <p:nvPr userDrawn="1"/>
            </p:nvSpPr>
            <p:spPr bwMode="auto">
              <a:xfrm>
                <a:off x="986376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8" name="Line 99">
                <a:extLst>
                  <a:ext uri="{FF2B5EF4-FFF2-40B4-BE49-F238E27FC236}">
                    <a16:creationId xmlns:a16="http://schemas.microsoft.com/office/drawing/2014/main" id="{023FB8CA-9249-41B9-B79D-E7047A11CDE3}"/>
                  </a:ext>
                </a:extLst>
              </p:cNvPr>
              <p:cNvSpPr>
                <a:spLocks noChangeShapeType="1"/>
              </p:cNvSpPr>
              <p:nvPr userDrawn="1"/>
            </p:nvSpPr>
            <p:spPr bwMode="auto">
              <a:xfrm>
                <a:off x="136830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9" name="Line 100">
                <a:extLst>
                  <a:ext uri="{FF2B5EF4-FFF2-40B4-BE49-F238E27FC236}">
                    <a16:creationId xmlns:a16="http://schemas.microsoft.com/office/drawing/2014/main" id="{5E2EE7B6-A266-41AD-AF8B-85E680009A9C}"/>
                  </a:ext>
                </a:extLst>
              </p:cNvPr>
              <p:cNvSpPr>
                <a:spLocks noChangeShapeType="1"/>
              </p:cNvSpPr>
              <p:nvPr userDrawn="1"/>
            </p:nvSpPr>
            <p:spPr bwMode="auto">
              <a:xfrm>
                <a:off x="1000776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0" name="Line 103">
                <a:extLst>
                  <a:ext uri="{FF2B5EF4-FFF2-40B4-BE49-F238E27FC236}">
                    <a16:creationId xmlns:a16="http://schemas.microsoft.com/office/drawing/2014/main" id="{9106F1FC-96C8-4F51-8C03-CC29366E653F}"/>
                  </a:ext>
                </a:extLst>
              </p:cNvPr>
              <p:cNvSpPr>
                <a:spLocks noChangeShapeType="1"/>
              </p:cNvSpPr>
              <p:nvPr userDrawn="1"/>
            </p:nvSpPr>
            <p:spPr bwMode="auto">
              <a:xfrm>
                <a:off x="5688030" y="863222"/>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1" name="Line 99">
                <a:extLst>
                  <a:ext uri="{FF2B5EF4-FFF2-40B4-BE49-F238E27FC236}">
                    <a16:creationId xmlns:a16="http://schemas.microsoft.com/office/drawing/2014/main" id="{0A31AAB5-D66C-48CA-B6DE-775F077AF4F9}"/>
                  </a:ext>
                </a:extLst>
              </p:cNvPr>
              <p:cNvSpPr>
                <a:spLocks noChangeShapeType="1"/>
              </p:cNvSpPr>
              <p:nvPr userDrawn="1"/>
            </p:nvSpPr>
            <p:spPr bwMode="auto">
              <a:xfrm>
                <a:off x="122430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2" name="Line 99">
                <a:extLst>
                  <a:ext uri="{FF2B5EF4-FFF2-40B4-BE49-F238E27FC236}">
                    <a16:creationId xmlns:a16="http://schemas.microsoft.com/office/drawing/2014/main" id="{F3BFD4DC-EBB1-4BA3-9B97-E79C17C2DB21}"/>
                  </a:ext>
                </a:extLst>
              </p:cNvPr>
              <p:cNvSpPr>
                <a:spLocks noChangeShapeType="1"/>
              </p:cNvSpPr>
              <p:nvPr userDrawn="1"/>
            </p:nvSpPr>
            <p:spPr bwMode="auto">
              <a:xfrm>
                <a:off x="108031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3" name="Line 100">
                <a:extLst>
                  <a:ext uri="{FF2B5EF4-FFF2-40B4-BE49-F238E27FC236}">
                    <a16:creationId xmlns:a16="http://schemas.microsoft.com/office/drawing/2014/main" id="{C33333CF-1ABF-468B-BF92-F74F0290A88F}"/>
                  </a:ext>
                </a:extLst>
              </p:cNvPr>
              <p:cNvSpPr>
                <a:spLocks noChangeShapeType="1"/>
              </p:cNvSpPr>
              <p:nvPr userDrawn="1"/>
            </p:nvSpPr>
            <p:spPr bwMode="auto">
              <a:xfrm>
                <a:off x="1015176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4" name="Line 99">
                <a:extLst>
                  <a:ext uri="{FF2B5EF4-FFF2-40B4-BE49-F238E27FC236}">
                    <a16:creationId xmlns:a16="http://schemas.microsoft.com/office/drawing/2014/main" id="{CBBA0E37-1032-4E8A-9FC3-A2763C41E447}"/>
                  </a:ext>
                </a:extLst>
              </p:cNvPr>
              <p:cNvSpPr>
                <a:spLocks noChangeShapeType="1"/>
              </p:cNvSpPr>
              <p:nvPr userDrawn="1"/>
            </p:nvSpPr>
            <p:spPr bwMode="auto">
              <a:xfrm>
                <a:off x="50435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5" name="Line 99">
                <a:extLst>
                  <a:ext uri="{FF2B5EF4-FFF2-40B4-BE49-F238E27FC236}">
                    <a16:creationId xmlns:a16="http://schemas.microsoft.com/office/drawing/2014/main" id="{7913FFE3-4271-4AB8-AC51-28B477A79C77}"/>
                  </a:ext>
                </a:extLst>
              </p:cNvPr>
              <p:cNvSpPr>
                <a:spLocks noChangeShapeType="1"/>
              </p:cNvSpPr>
              <p:nvPr userDrawn="1"/>
            </p:nvSpPr>
            <p:spPr bwMode="auto">
              <a:xfrm>
                <a:off x="36036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6" name="Line 99">
                <a:extLst>
                  <a:ext uri="{FF2B5EF4-FFF2-40B4-BE49-F238E27FC236}">
                    <a16:creationId xmlns:a16="http://schemas.microsoft.com/office/drawing/2014/main" id="{0B160B74-EA72-4E5F-9B88-FB26B1AB118E}"/>
                  </a:ext>
                </a:extLst>
              </p:cNvPr>
              <p:cNvSpPr>
                <a:spLocks noChangeShapeType="1"/>
              </p:cNvSpPr>
              <p:nvPr userDrawn="1"/>
            </p:nvSpPr>
            <p:spPr bwMode="auto">
              <a:xfrm>
                <a:off x="79233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7" name="Line 99">
                <a:extLst>
                  <a:ext uri="{FF2B5EF4-FFF2-40B4-BE49-F238E27FC236}">
                    <a16:creationId xmlns:a16="http://schemas.microsoft.com/office/drawing/2014/main" id="{267B3B24-A0FB-459F-8A45-2BA720ADF5B1}"/>
                  </a:ext>
                </a:extLst>
              </p:cNvPr>
              <p:cNvSpPr>
                <a:spLocks noChangeShapeType="1"/>
              </p:cNvSpPr>
              <p:nvPr userDrawn="1"/>
            </p:nvSpPr>
            <p:spPr bwMode="auto">
              <a:xfrm>
                <a:off x="64834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8" name="Line 99">
                <a:extLst>
                  <a:ext uri="{FF2B5EF4-FFF2-40B4-BE49-F238E27FC236}">
                    <a16:creationId xmlns:a16="http://schemas.microsoft.com/office/drawing/2014/main" id="{3A44C382-B68E-4435-8B76-841D87F9A5F1}"/>
                  </a:ext>
                </a:extLst>
              </p:cNvPr>
              <p:cNvSpPr>
                <a:spLocks noChangeShapeType="1"/>
              </p:cNvSpPr>
              <p:nvPr userDrawn="1"/>
            </p:nvSpPr>
            <p:spPr bwMode="auto">
              <a:xfrm>
                <a:off x="93632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9" name="Line 100">
                <a:extLst>
                  <a:ext uri="{FF2B5EF4-FFF2-40B4-BE49-F238E27FC236}">
                    <a16:creationId xmlns:a16="http://schemas.microsoft.com/office/drawing/2014/main" id="{12040A76-F4FC-45AE-AC38-6DAE9DCFF0E3}"/>
                  </a:ext>
                </a:extLst>
              </p:cNvPr>
              <p:cNvSpPr>
                <a:spLocks noChangeShapeType="1"/>
              </p:cNvSpPr>
              <p:nvPr userDrawn="1"/>
            </p:nvSpPr>
            <p:spPr bwMode="auto">
              <a:xfrm>
                <a:off x="1029620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grpSp>
      </p:grpSp>
    </p:spTree>
    <p:extLst>
      <p:ext uri="{BB962C8B-B14F-4D97-AF65-F5344CB8AC3E}">
        <p14:creationId xmlns:p14="http://schemas.microsoft.com/office/powerpoint/2010/main" val="4273060375"/>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 id="2147483844" r:id="rId12"/>
    <p:sldLayoutId id="2147483845" r:id="rId13"/>
    <p:sldLayoutId id="2147483846" r:id="rId14"/>
    <p:sldLayoutId id="2147483847" r:id="rId15"/>
    <p:sldLayoutId id="2147483848" r:id="rId16"/>
    <p:sldLayoutId id="2147483849" r:id="rId17"/>
  </p:sldLayoutIdLst>
  <p:txStyles>
    <p:titleStyle>
      <a:lvl1pPr algn="l" defTabSz="914406"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2" indent="-228602" algn="l" defTabSz="914406"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4" indent="-228602" algn="l" defTabSz="914406"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8" indent="-228602" algn="l" defTabSz="914406"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10"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13"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17"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19"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23"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25"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6" rtl="0" eaLnBrk="1" latinLnBrk="0" hangingPunct="1">
        <a:defRPr kumimoji="1" sz="1800" kern="1200">
          <a:solidFill>
            <a:schemeClr val="tx1"/>
          </a:solidFill>
          <a:latin typeface="+mn-lt"/>
          <a:ea typeface="+mn-ea"/>
          <a:cs typeface="+mn-cs"/>
        </a:defRPr>
      </a:lvl1pPr>
      <a:lvl2pPr marL="457203" algn="l" defTabSz="914406" rtl="0" eaLnBrk="1" latinLnBrk="0" hangingPunct="1">
        <a:defRPr kumimoji="1" sz="1800" kern="1200">
          <a:solidFill>
            <a:schemeClr val="tx1"/>
          </a:solidFill>
          <a:latin typeface="+mn-lt"/>
          <a:ea typeface="+mn-ea"/>
          <a:cs typeface="+mn-cs"/>
        </a:defRPr>
      </a:lvl2pPr>
      <a:lvl3pPr marL="914406" algn="l" defTabSz="914406" rtl="0" eaLnBrk="1" latinLnBrk="0" hangingPunct="1">
        <a:defRPr kumimoji="1" sz="1800" kern="1200">
          <a:solidFill>
            <a:schemeClr val="tx1"/>
          </a:solidFill>
          <a:latin typeface="+mn-lt"/>
          <a:ea typeface="+mn-ea"/>
          <a:cs typeface="+mn-cs"/>
        </a:defRPr>
      </a:lvl3pPr>
      <a:lvl4pPr marL="1371609" algn="l" defTabSz="914406" rtl="0" eaLnBrk="1" latinLnBrk="0" hangingPunct="1">
        <a:defRPr kumimoji="1" sz="1800" kern="1200">
          <a:solidFill>
            <a:schemeClr val="tx1"/>
          </a:solidFill>
          <a:latin typeface="+mn-lt"/>
          <a:ea typeface="+mn-ea"/>
          <a:cs typeface="+mn-cs"/>
        </a:defRPr>
      </a:lvl4pPr>
      <a:lvl5pPr marL="1828812" algn="l" defTabSz="914406" rtl="0" eaLnBrk="1" latinLnBrk="0" hangingPunct="1">
        <a:defRPr kumimoji="1" sz="1800" kern="1200">
          <a:solidFill>
            <a:schemeClr val="tx1"/>
          </a:solidFill>
          <a:latin typeface="+mn-lt"/>
          <a:ea typeface="+mn-ea"/>
          <a:cs typeface="+mn-cs"/>
        </a:defRPr>
      </a:lvl5pPr>
      <a:lvl6pPr marL="2286015" algn="l" defTabSz="914406" rtl="0" eaLnBrk="1" latinLnBrk="0" hangingPunct="1">
        <a:defRPr kumimoji="1" sz="1800" kern="1200">
          <a:solidFill>
            <a:schemeClr val="tx1"/>
          </a:solidFill>
          <a:latin typeface="+mn-lt"/>
          <a:ea typeface="+mn-ea"/>
          <a:cs typeface="+mn-cs"/>
        </a:defRPr>
      </a:lvl6pPr>
      <a:lvl7pPr marL="2743218" algn="l" defTabSz="914406" rtl="0" eaLnBrk="1" latinLnBrk="0" hangingPunct="1">
        <a:defRPr kumimoji="1" sz="1800" kern="1200">
          <a:solidFill>
            <a:schemeClr val="tx1"/>
          </a:solidFill>
          <a:latin typeface="+mn-lt"/>
          <a:ea typeface="+mn-ea"/>
          <a:cs typeface="+mn-cs"/>
        </a:defRPr>
      </a:lvl7pPr>
      <a:lvl8pPr marL="3200421" algn="l" defTabSz="914406" rtl="0" eaLnBrk="1" latinLnBrk="0" hangingPunct="1">
        <a:defRPr kumimoji="1" sz="1800" kern="1200">
          <a:solidFill>
            <a:schemeClr val="tx1"/>
          </a:solidFill>
          <a:latin typeface="+mn-lt"/>
          <a:ea typeface="+mn-ea"/>
          <a:cs typeface="+mn-cs"/>
        </a:defRPr>
      </a:lvl8pPr>
      <a:lvl9pPr marL="3657624" algn="l" defTabSz="914406"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67">
          <p15:clr>
            <a:srgbClr val="F26B43"/>
          </p15:clr>
        </p15:guide>
        <p15:guide id="2" orient="horz" pos="2630">
          <p15:clr>
            <a:srgbClr val="F26B43"/>
          </p15:clr>
        </p15:guide>
        <p15:guide id="3" orient="horz" pos="544">
          <p15:clr>
            <a:srgbClr val="F26B43"/>
          </p15:clr>
        </p15:guide>
        <p15:guide id="4" pos="238">
          <p15:clr>
            <a:srgbClr val="F26B43"/>
          </p15:clr>
        </p15:guide>
        <p15:guide id="5" pos="6497">
          <p15:clr>
            <a:srgbClr val="F26B43"/>
          </p15:clr>
        </p15:guide>
        <p15:guide id="6" orient="horz" pos="4536">
          <p15:clr>
            <a:srgbClr val="F26B43"/>
          </p15:clr>
        </p15:guide>
        <p15:guide id="7" orient="horz" pos="226">
          <p15:clr>
            <a:srgbClr val="F26B43"/>
          </p15:clr>
        </p15:guide>
        <p15:guide id="8" orient="horz" pos="72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7DE63CFC-9FCE-47C5-8094-560B20205859}"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
        <p:nvSpPr>
          <p:cNvPr id="1029" name="Rectangle 6"/>
          <p:cNvSpPr>
            <a:spLocks noChangeArrowheads="1"/>
          </p:cNvSpPr>
          <p:nvPr/>
        </p:nvSpPr>
        <p:spPr>
          <a:xfrm>
            <a:off x="0" y="0"/>
            <a:ext cx="9906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1030" name="Group 27"/>
          <p:cNvGrpSpPr/>
          <p:nvPr/>
        </p:nvGrpSpPr>
        <p:grpSpPr>
          <a:xfrm>
            <a:off x="0" y="333375"/>
            <a:ext cx="9906000" cy="214313"/>
            <a:chOff x="0" y="255"/>
            <a:chExt cx="6240" cy="135"/>
          </a:xfrm>
        </p:grpSpPr>
        <p:sp>
          <p:nvSpPr>
            <p:cNvPr id="1031" name="Rectangle 2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2" name="Rectangle 2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3" name="Rectangle 3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1034" name="Rectangle 22"/>
          <p:cNvSpPr>
            <a:spLocks noGrp="1" noChangeArrowheads="1"/>
          </p:cNvSpPr>
          <p:nvPr>
            <p:ph type="title"/>
          </p:nvPr>
        </p:nvSpPr>
        <p:spPr>
          <a:xfrm>
            <a:off x="0"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5" name="Picture 32" descr="ppjtitle"/>
          <p:cNvPicPr>
            <a:picLocks noChangeAspect="1" noChangeArrowheads="1"/>
          </p:cNvPicPr>
          <p:nvPr/>
        </p:nvPicPr>
        <p:blipFill>
          <a:blip r:embed="rId3" cstate="print">
            <a:extLst>
              <a:ext uri="{28A0092B-C50C-407E-A947-70E740481C1C}">
                <a14:useLocalDpi xmlns:a14="http://schemas.microsoft.com/office/drawing/2010/main"/>
              </a:ext>
            </a:extLst>
          </a:blip>
          <a:stretch>
            <a:fillRect/>
          </a:stretch>
        </p:blipFill>
        <p:spPr>
          <a:xfrm>
            <a:off x="8697913" y="0"/>
            <a:ext cx="1208087" cy="334963"/>
          </a:xfrm>
          <a:prstGeom prst="rect">
            <a:avLst/>
          </a:prstGeom>
          <a:noFill/>
          <a:ln w="9525">
            <a:noFill/>
            <a:miter lim="800000"/>
            <a:headEnd/>
            <a:tailEnd/>
          </a:ln>
        </p:spPr>
      </p:pic>
    </p:spTree>
    <p:extLst>
      <p:ext uri="{BB962C8B-B14F-4D97-AF65-F5344CB8AC3E}">
        <p14:creationId xmlns:p14="http://schemas.microsoft.com/office/powerpoint/2010/main" val="2524737244"/>
      </p:ext>
    </p:extLst>
  </p:cSld>
  <p:clrMap bg1="lt1" tx1="dk1" bg2="lt2" tx2="dk2" accent1="accent1" accent2="accent2" accent3="accent3" accent4="accent4" accent5="accent5" accent6="accent6" hlink="hlink" folHlink="folHlink"/>
  <p:sldLayoutIdLst>
    <p:sldLayoutId id="2147483864" r:id="rId1"/>
  </p:sldLayoutIdLst>
  <p:hf hdr="0" ftr="0" dt="0"/>
  <p:txStyles>
    <p:title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0"/>
            <a:ext cx="8915400" cy="4525963"/>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a:defRPr sz="1400"/>
            </a:lvl1pPr>
          </a:lstStyle>
          <a:p>
            <a:endParaRPr lang="en-US" altLang="ja-JP"/>
          </a:p>
        </p:txBody>
      </p:sp>
      <p:sp>
        <p:nvSpPr>
          <p:cNvPr id="1027" name="Rectangle 4"/>
          <p:cNvSpPr>
            <a:spLocks noGrp="1" noChangeArrowheads="1"/>
          </p:cNvSpPr>
          <p:nvPr>
            <p:ph type="ftr" sz="quarter" idx="3"/>
          </p:nvPr>
        </p:nvSpPr>
        <p:spPr>
          <a:xfrm>
            <a:off x="3384550" y="6245225"/>
            <a:ext cx="31369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1028" name="Rectangle 5"/>
          <p:cNvSpPr>
            <a:spLocks noGrp="1" noChangeArrowheads="1"/>
          </p:cNvSpPr>
          <p:nvPr>
            <p:ph type="sldNum" sz="quarter" idx="4"/>
          </p:nvPr>
        </p:nvSpPr>
        <p:spPr>
          <a:xfrm>
            <a:off x="7594600" y="6237288"/>
            <a:ext cx="23114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vl1pPr>
          </a:lstStyle>
          <a:p>
            <a:fld id="{F245FCB2-03D4-4C5B-9B1A-4180124C4B36}" type="slidenum">
              <a:rPr lang="en-US" altLang="ja-JP"/>
              <a:pPr/>
              <a:t>‹#›</a:t>
            </a:fld>
            <a:endParaRPr lang="en-US" altLang="ja-JP"/>
          </a:p>
        </p:txBody>
      </p:sp>
      <p:sp>
        <p:nvSpPr>
          <p:cNvPr id="1029" name="Rectangle 6"/>
          <p:cNvSpPr>
            <a:spLocks noChangeArrowheads="1"/>
          </p:cNvSpPr>
          <p:nvPr userDrawn="1"/>
        </p:nvSpPr>
        <p:spPr>
          <a:xfrm>
            <a:off x="0" y="0"/>
            <a:ext cx="9906000" cy="366713"/>
          </a:xfrm>
          <a:prstGeom prst="rect">
            <a:avLst/>
          </a:prstGeom>
          <a:noFill/>
          <a:ln>
            <a:noFill/>
          </a:ln>
          <a:effectLst/>
        </p:spPr>
        <p:txBody>
          <a:bodyPr wrap="none" anchor="ctr"/>
          <a:lstStyle/>
          <a:p>
            <a:endParaRPr lang="ja-JP" altLang="en-US"/>
          </a:p>
        </p:txBody>
      </p:sp>
      <p:grpSp>
        <p:nvGrpSpPr>
          <p:cNvPr id="1030" name="Group 27"/>
          <p:cNvGrpSpPr/>
          <p:nvPr userDrawn="1"/>
        </p:nvGrpSpPr>
        <p:grpSpPr>
          <a:xfrm>
            <a:off x="0" y="333375"/>
            <a:ext cx="9906000" cy="214313"/>
            <a:chOff x="0" y="255"/>
            <a:chExt cx="6240" cy="135"/>
          </a:xfrm>
        </p:grpSpPr>
        <p:sp>
          <p:nvSpPr>
            <p:cNvPr id="1031" name="Rectangle 28"/>
            <p:cNvSpPr>
              <a:spLocks noChangeArrowheads="1"/>
            </p:cNvSpPr>
            <p:nvPr userDrawn="1"/>
          </p:nvSpPr>
          <p:spPr>
            <a:xfrm>
              <a:off x="0" y="345"/>
              <a:ext cx="6240" cy="45"/>
            </a:xfrm>
            <a:prstGeom prst="rect">
              <a:avLst/>
            </a:prstGeom>
            <a:solidFill>
              <a:srgbClr val="FF0000"/>
            </a:solidFill>
            <a:ln>
              <a:noFill/>
            </a:ln>
            <a:effectLst/>
          </p:spPr>
          <p:txBody>
            <a:bodyPr wrap="none" anchor="ctr"/>
            <a:lstStyle/>
            <a:p>
              <a:endParaRPr lang="ja-JP" altLang="en-US"/>
            </a:p>
          </p:txBody>
        </p:sp>
        <p:sp>
          <p:nvSpPr>
            <p:cNvPr id="1032" name="Rectangle 29"/>
            <p:cNvSpPr>
              <a:spLocks noChangeArrowheads="1"/>
            </p:cNvSpPr>
            <p:nvPr userDrawn="1"/>
          </p:nvSpPr>
          <p:spPr>
            <a:xfrm>
              <a:off x="0" y="300"/>
              <a:ext cx="6240" cy="45"/>
            </a:xfrm>
            <a:prstGeom prst="rect">
              <a:avLst/>
            </a:prstGeom>
            <a:solidFill>
              <a:srgbClr val="FF3399"/>
            </a:solidFill>
            <a:ln>
              <a:noFill/>
            </a:ln>
            <a:effectLst/>
          </p:spPr>
          <p:txBody>
            <a:bodyPr wrap="none" anchor="ctr"/>
            <a:lstStyle/>
            <a:p>
              <a:endParaRPr lang="ja-JP" altLang="en-US"/>
            </a:p>
          </p:txBody>
        </p:sp>
        <p:sp>
          <p:nvSpPr>
            <p:cNvPr id="1033" name="Rectangle 30"/>
            <p:cNvSpPr>
              <a:spLocks noChangeArrowheads="1"/>
            </p:cNvSpPr>
            <p:nvPr userDrawn="1"/>
          </p:nvSpPr>
          <p:spPr>
            <a:xfrm>
              <a:off x="0" y="255"/>
              <a:ext cx="6240" cy="45"/>
            </a:xfrm>
            <a:prstGeom prst="rect">
              <a:avLst/>
            </a:prstGeom>
            <a:solidFill>
              <a:srgbClr val="FFCCFF"/>
            </a:solidFill>
            <a:ln>
              <a:noFill/>
            </a:ln>
            <a:effectLst/>
          </p:spPr>
          <p:txBody>
            <a:bodyPr wrap="none" anchor="ctr"/>
            <a:lstStyle/>
            <a:p>
              <a:endParaRPr lang="ja-JP" altLang="en-US"/>
            </a:p>
          </p:txBody>
        </p:sp>
      </p:grpSp>
      <p:sp>
        <p:nvSpPr>
          <p:cNvPr id="1034" name="Rectangle 22"/>
          <p:cNvSpPr>
            <a:spLocks noGrp="1" noChangeArrowheads="1"/>
          </p:cNvSpPr>
          <p:nvPr>
            <p:ph type="title"/>
          </p:nvPr>
        </p:nvSpPr>
        <p:spPr>
          <a:xfrm>
            <a:off x="0" y="0"/>
            <a:ext cx="8266113" cy="476250"/>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grpSp>
        <p:nvGrpSpPr>
          <p:cNvPr id="1035" name="グループ化 12"/>
          <p:cNvGrpSpPr>
            <a:grpSpLocks noChangeAspect="1"/>
          </p:cNvGrpSpPr>
          <p:nvPr userDrawn="1"/>
        </p:nvGrpSpPr>
        <p:grpSpPr>
          <a:xfrm>
            <a:off x="8763198" y="9625"/>
            <a:ext cx="1134000" cy="314126"/>
            <a:chOff x="4624168" y="4098236"/>
            <a:chExt cx="2957141" cy="819150"/>
          </a:xfrm>
        </p:grpSpPr>
        <p:sp>
          <p:nvSpPr>
            <p:cNvPr id="1036" name="フリーフォーム: 図形 8"/>
            <p:cNvSpPr/>
            <p:nvPr/>
          </p:nvSpPr>
          <p:spPr>
            <a:xfrm>
              <a:off x="4624168" y="4098236"/>
              <a:ext cx="971550" cy="819150"/>
            </a:xfrm>
            <a:custGeom>
              <a:avLst/>
              <a:gdLst>
                <a:gd name="connsiteX0" fmla="*/ 566937 w 971550"/>
                <a:gd name="connsiteY0" fmla="*/ 7144 h 819150"/>
                <a:gd name="connsiteX1" fmla="*/ 489414 w 971550"/>
                <a:gd name="connsiteY1" fmla="*/ 14573 h 819150"/>
                <a:gd name="connsiteX2" fmla="*/ 412604 w 971550"/>
                <a:gd name="connsiteY2" fmla="*/ 7144 h 819150"/>
                <a:gd name="connsiteX3" fmla="*/ 7144 w 971550"/>
                <a:gd name="connsiteY3" fmla="*/ 411880 h 819150"/>
                <a:gd name="connsiteX4" fmla="*/ 412604 w 971550"/>
                <a:gd name="connsiteY4" fmla="*/ 818026 h 819150"/>
                <a:gd name="connsiteX5" fmla="*/ 489414 w 971550"/>
                <a:gd name="connsiteY5" fmla="*/ 810530 h 819150"/>
                <a:gd name="connsiteX6" fmla="*/ 566937 w 971550"/>
                <a:gd name="connsiteY6" fmla="*/ 818026 h 819150"/>
                <a:gd name="connsiteX7" fmla="*/ 972407 w 971550"/>
                <a:gd name="connsiteY7" fmla="*/ 411880 h 819150"/>
                <a:gd name="connsiteX8" fmla="*/ 566937 w 971550"/>
                <a:gd name="connsiteY8" fmla="*/ 7144 h 819150"/>
                <a:gd name="connsiteX9" fmla="*/ 48854 w 971550"/>
                <a:gd name="connsiteY9" fmla="*/ 412118 h 819150"/>
                <a:gd name="connsiteX10" fmla="*/ 387286 w 971550"/>
                <a:gd name="connsiteY10" fmla="*/ 48063 h 819150"/>
                <a:gd name="connsiteX11" fmla="*/ 160792 w 971550"/>
                <a:gd name="connsiteY11" fmla="*/ 411880 h 819150"/>
                <a:gd name="connsiteX12" fmla="*/ 388106 w 971550"/>
                <a:gd name="connsiteY12" fmla="*/ 776545 h 819150"/>
                <a:gd name="connsiteX13" fmla="*/ 48854 w 971550"/>
                <a:gd name="connsiteY13" fmla="*/ 412118 h 819150"/>
                <a:gd name="connsiteX14" fmla="*/ 489404 w 971550"/>
                <a:gd name="connsiteY14" fmla="*/ 810530 h 819150"/>
                <a:gd name="connsiteX15" fmla="*/ 388067 w 971550"/>
                <a:gd name="connsiteY15" fmla="*/ 776545 h 819150"/>
                <a:gd name="connsiteX16" fmla="*/ 413823 w 971550"/>
                <a:gd name="connsiteY16" fmla="*/ 777030 h 819150"/>
                <a:gd name="connsiteX17" fmla="*/ 778764 w 971550"/>
                <a:gd name="connsiteY17" fmla="*/ 412118 h 819150"/>
                <a:gd name="connsiteX18" fmla="*/ 413823 w 971550"/>
                <a:gd name="connsiteY18" fmla="*/ 47101 h 819150"/>
                <a:gd name="connsiteX19" fmla="*/ 387296 w 971550"/>
                <a:gd name="connsiteY19" fmla="*/ 48073 h 819150"/>
                <a:gd name="connsiteX20" fmla="*/ 489414 w 971550"/>
                <a:gd name="connsiteY20" fmla="*/ 14583 h 819150"/>
                <a:gd name="connsiteX21" fmla="*/ 817988 w 971550"/>
                <a:gd name="connsiteY21" fmla="*/ 411890 h 819150"/>
                <a:gd name="connsiteX22" fmla="*/ 489404 w 971550"/>
                <a:gd name="connsiteY22" fmla="*/ 81053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1550" h="819150">
                  <a:moveTo>
                    <a:pt x="566937" y="7144"/>
                  </a:moveTo>
                  <a:cubicBezTo>
                    <a:pt x="540182" y="7144"/>
                    <a:pt x="514741" y="9716"/>
                    <a:pt x="489414" y="14573"/>
                  </a:cubicBezTo>
                  <a:cubicBezTo>
                    <a:pt x="464763" y="9706"/>
                    <a:pt x="438626" y="7144"/>
                    <a:pt x="412604" y="7144"/>
                  </a:cubicBezTo>
                  <a:cubicBezTo>
                    <a:pt x="188709" y="7144"/>
                    <a:pt x="7144" y="188671"/>
                    <a:pt x="7144" y="411880"/>
                  </a:cubicBezTo>
                  <a:cubicBezTo>
                    <a:pt x="7144" y="636422"/>
                    <a:pt x="188719" y="818026"/>
                    <a:pt x="412604" y="818026"/>
                  </a:cubicBezTo>
                  <a:cubicBezTo>
                    <a:pt x="438626" y="818026"/>
                    <a:pt x="464772" y="815388"/>
                    <a:pt x="489414" y="810530"/>
                  </a:cubicBezTo>
                  <a:cubicBezTo>
                    <a:pt x="514741" y="815388"/>
                    <a:pt x="540182" y="818026"/>
                    <a:pt x="566937" y="818026"/>
                  </a:cubicBezTo>
                  <a:cubicBezTo>
                    <a:pt x="790823" y="818026"/>
                    <a:pt x="972407" y="636442"/>
                    <a:pt x="972407" y="411880"/>
                  </a:cubicBezTo>
                  <a:cubicBezTo>
                    <a:pt x="972407" y="188671"/>
                    <a:pt x="790813" y="7144"/>
                    <a:pt x="566937" y="7144"/>
                  </a:cubicBezTo>
                  <a:close/>
                  <a:moveTo>
                    <a:pt x="48854" y="412118"/>
                  </a:moveTo>
                  <a:cubicBezTo>
                    <a:pt x="48854" y="220304"/>
                    <a:pt x="198387" y="61789"/>
                    <a:pt x="387286" y="48063"/>
                  </a:cubicBezTo>
                  <a:cubicBezTo>
                    <a:pt x="253041" y="115243"/>
                    <a:pt x="160792" y="252612"/>
                    <a:pt x="160792" y="411880"/>
                  </a:cubicBezTo>
                  <a:cubicBezTo>
                    <a:pt x="160792" y="572853"/>
                    <a:pt x="253460" y="710498"/>
                    <a:pt x="388106" y="776545"/>
                  </a:cubicBezTo>
                  <a:cubicBezTo>
                    <a:pt x="198872" y="764229"/>
                    <a:pt x="48854" y="605228"/>
                    <a:pt x="48854" y="412118"/>
                  </a:cubicBezTo>
                  <a:close/>
                  <a:moveTo>
                    <a:pt x="489404" y="810530"/>
                  </a:moveTo>
                  <a:cubicBezTo>
                    <a:pt x="453885" y="803586"/>
                    <a:pt x="420072" y="791851"/>
                    <a:pt x="388067" y="776545"/>
                  </a:cubicBezTo>
                  <a:cubicBezTo>
                    <a:pt x="396478" y="776735"/>
                    <a:pt x="405098" y="777030"/>
                    <a:pt x="413823" y="777030"/>
                  </a:cubicBezTo>
                  <a:cubicBezTo>
                    <a:pt x="615429" y="777030"/>
                    <a:pt x="778764" y="613934"/>
                    <a:pt x="778764" y="412118"/>
                  </a:cubicBezTo>
                  <a:cubicBezTo>
                    <a:pt x="778764" y="211588"/>
                    <a:pt x="615429" y="47101"/>
                    <a:pt x="413823" y="47101"/>
                  </a:cubicBezTo>
                  <a:cubicBezTo>
                    <a:pt x="404822" y="47101"/>
                    <a:pt x="395888" y="47454"/>
                    <a:pt x="387296" y="48073"/>
                  </a:cubicBezTo>
                  <a:cubicBezTo>
                    <a:pt x="419452" y="33357"/>
                    <a:pt x="453561" y="21641"/>
                    <a:pt x="489414" y="14583"/>
                  </a:cubicBezTo>
                  <a:cubicBezTo>
                    <a:pt x="676561" y="49749"/>
                    <a:pt x="817988" y="215455"/>
                    <a:pt x="817988" y="411890"/>
                  </a:cubicBezTo>
                  <a:cubicBezTo>
                    <a:pt x="817978" y="609705"/>
                    <a:pt x="676561" y="775411"/>
                    <a:pt x="489404" y="810530"/>
                  </a:cubicBezTo>
                  <a:close/>
                </a:path>
              </a:pathLst>
            </a:custGeom>
            <a:solidFill>
              <a:srgbClr val="E60012"/>
            </a:solidFill>
            <a:ln w="9525" cap="flat">
              <a:noFill/>
              <a:prstDash val="solid"/>
              <a:miter/>
            </a:ln>
          </p:spPr>
          <p:txBody>
            <a:bodyPr rtlCol="0" anchor="ctr"/>
            <a:lstStyle/>
            <a:p>
              <a:endParaRPr lang="ja-JP" altLang="en-US"/>
            </a:p>
          </p:txBody>
        </p:sp>
        <p:sp>
          <p:nvSpPr>
            <p:cNvPr id="1037" name="フリーフォーム: 図形 9"/>
            <p:cNvSpPr/>
            <p:nvPr/>
          </p:nvSpPr>
          <p:spPr>
            <a:xfrm>
              <a:off x="7190784" y="4524946"/>
              <a:ext cx="390525" cy="352425"/>
            </a:xfrm>
            <a:custGeom>
              <a:avLst/>
              <a:gdLst>
                <a:gd name="connsiteX0" fmla="*/ 236734 w 390525"/>
                <a:gd name="connsiteY0" fmla="*/ 350025 h 352425"/>
                <a:gd name="connsiteX1" fmla="*/ 236734 w 390525"/>
                <a:gd name="connsiteY1" fmla="*/ 48158 h 352425"/>
                <a:gd name="connsiteX2" fmla="*/ 391011 w 390525"/>
                <a:gd name="connsiteY2" fmla="*/ 48158 h 352425"/>
                <a:gd name="connsiteX3" fmla="*/ 391011 w 390525"/>
                <a:gd name="connsiteY3" fmla="*/ 7144 h 352425"/>
                <a:gd name="connsiteX4" fmla="*/ 7144 w 390525"/>
                <a:gd name="connsiteY4" fmla="*/ 7144 h 352425"/>
                <a:gd name="connsiteX5" fmla="*/ 7144 w 390525"/>
                <a:gd name="connsiteY5" fmla="*/ 48158 h 352425"/>
                <a:gd name="connsiteX6" fmla="*/ 195672 w 390525"/>
                <a:gd name="connsiteY6" fmla="*/ 48158 h 352425"/>
                <a:gd name="connsiteX7" fmla="*/ 195672 w 390525"/>
                <a:gd name="connsiteY7" fmla="*/ 310449 h 352425"/>
                <a:gd name="connsiteX8" fmla="*/ 104890 w 390525"/>
                <a:gd name="connsiteY8" fmla="*/ 310449 h 352425"/>
                <a:gd name="connsiteX9" fmla="*/ 104890 w 390525"/>
                <a:gd name="connsiteY9" fmla="*/ 3500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525" h="352425">
                  <a:moveTo>
                    <a:pt x="236734" y="350025"/>
                  </a:moveTo>
                  <a:lnTo>
                    <a:pt x="236734" y="48158"/>
                  </a:lnTo>
                  <a:lnTo>
                    <a:pt x="391011" y="48158"/>
                  </a:lnTo>
                  <a:lnTo>
                    <a:pt x="391011" y="7144"/>
                  </a:lnTo>
                  <a:lnTo>
                    <a:pt x="7144" y="7144"/>
                  </a:lnTo>
                  <a:lnTo>
                    <a:pt x="7144" y="48158"/>
                  </a:lnTo>
                  <a:lnTo>
                    <a:pt x="195672" y="48158"/>
                  </a:lnTo>
                  <a:lnTo>
                    <a:pt x="195672" y="310449"/>
                  </a:lnTo>
                  <a:lnTo>
                    <a:pt x="104890" y="310449"/>
                  </a:lnTo>
                  <a:lnTo>
                    <a:pt x="104890" y="350025"/>
                  </a:lnTo>
                  <a:close/>
                </a:path>
              </a:pathLst>
            </a:custGeom>
            <a:solidFill>
              <a:srgbClr val="000000"/>
            </a:solidFill>
            <a:ln w="9525" cap="flat">
              <a:noFill/>
              <a:prstDash val="solid"/>
              <a:miter/>
            </a:ln>
          </p:spPr>
          <p:txBody>
            <a:bodyPr rtlCol="0" anchor="ctr"/>
            <a:lstStyle/>
            <a:p>
              <a:endParaRPr lang="ja-JP" altLang="en-US"/>
            </a:p>
          </p:txBody>
        </p:sp>
        <p:sp>
          <p:nvSpPr>
            <p:cNvPr id="1038" name="フリーフォーム: 図形 10"/>
            <p:cNvSpPr/>
            <p:nvPr/>
          </p:nvSpPr>
          <p:spPr>
            <a:xfrm>
              <a:off x="7103392" y="4363774"/>
              <a:ext cx="476250" cy="514350"/>
            </a:xfrm>
            <a:custGeom>
              <a:avLst/>
              <a:gdLst>
                <a:gd name="connsiteX0" fmla="*/ 46339 w 476250"/>
                <a:gd name="connsiteY0" fmla="*/ 53559 h 514350"/>
                <a:gd name="connsiteX1" fmla="*/ 7144 w 476250"/>
                <a:gd name="connsiteY1" fmla="*/ 511216 h 514350"/>
                <a:gd name="connsiteX2" fmla="*/ 46806 w 476250"/>
                <a:gd name="connsiteY2" fmla="*/ 511216 h 514350"/>
                <a:gd name="connsiteX3" fmla="*/ 83896 w 476250"/>
                <a:gd name="connsiteY3" fmla="*/ 94555 h 514350"/>
                <a:gd name="connsiteX4" fmla="*/ 478403 w 476250"/>
                <a:gd name="connsiteY4" fmla="*/ 94555 h 514350"/>
                <a:gd name="connsiteX5" fmla="*/ 478403 w 476250"/>
                <a:gd name="connsiteY5" fmla="*/ 53559 h 514350"/>
                <a:gd name="connsiteX6" fmla="*/ 283064 w 476250"/>
                <a:gd name="connsiteY6" fmla="*/ 53559 h 514350"/>
                <a:gd name="connsiteX7" fmla="*/ 283064 w 476250"/>
                <a:gd name="connsiteY7" fmla="*/ 7144 h 514350"/>
                <a:gd name="connsiteX8" fmla="*/ 238735 w 476250"/>
                <a:gd name="connsiteY8" fmla="*/ 7144 h 514350"/>
                <a:gd name="connsiteX9" fmla="*/ 238735 w 476250"/>
                <a:gd name="connsiteY9" fmla="*/ 53559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0" h="514350">
                  <a:moveTo>
                    <a:pt x="46339" y="53559"/>
                  </a:moveTo>
                  <a:lnTo>
                    <a:pt x="7144" y="511216"/>
                  </a:lnTo>
                  <a:lnTo>
                    <a:pt x="46806" y="511216"/>
                  </a:lnTo>
                  <a:lnTo>
                    <a:pt x="83896" y="94555"/>
                  </a:lnTo>
                  <a:lnTo>
                    <a:pt x="478403" y="94555"/>
                  </a:lnTo>
                  <a:lnTo>
                    <a:pt x="478403" y="53559"/>
                  </a:lnTo>
                  <a:lnTo>
                    <a:pt x="283064" y="53559"/>
                  </a:lnTo>
                  <a:lnTo>
                    <a:pt x="283064" y="7144"/>
                  </a:lnTo>
                  <a:lnTo>
                    <a:pt x="238735" y="7144"/>
                  </a:lnTo>
                  <a:lnTo>
                    <a:pt x="238735" y="53559"/>
                  </a:lnTo>
                  <a:close/>
                </a:path>
              </a:pathLst>
            </a:custGeom>
            <a:solidFill>
              <a:srgbClr val="000000"/>
            </a:solidFill>
            <a:ln w="9525" cap="flat">
              <a:noFill/>
              <a:prstDash val="solid"/>
              <a:miter/>
            </a:ln>
          </p:spPr>
          <p:txBody>
            <a:bodyPr rtlCol="0" anchor="ctr"/>
            <a:lstStyle/>
            <a:p>
              <a:endParaRPr lang="ja-JP" altLang="en-US"/>
            </a:p>
          </p:txBody>
        </p:sp>
        <p:sp>
          <p:nvSpPr>
            <p:cNvPr id="1039" name="フリーフォーム: 図形 11"/>
            <p:cNvSpPr/>
            <p:nvPr/>
          </p:nvSpPr>
          <p:spPr>
            <a:xfrm>
              <a:off x="6484267" y="4397940"/>
              <a:ext cx="476250" cy="476250"/>
            </a:xfrm>
            <a:custGeom>
              <a:avLst/>
              <a:gdLst>
                <a:gd name="connsiteX0" fmla="*/ 477383 w 476250"/>
                <a:gd name="connsiteY0" fmla="*/ 477031 h 476250"/>
                <a:gd name="connsiteX1" fmla="*/ 477383 w 476250"/>
                <a:gd name="connsiteY1" fmla="*/ 437455 h 476250"/>
                <a:gd name="connsiteX2" fmla="*/ 329889 w 476250"/>
                <a:gd name="connsiteY2" fmla="*/ 437455 h 476250"/>
                <a:gd name="connsiteX3" fmla="*/ 329889 w 476250"/>
                <a:gd name="connsiteY3" fmla="*/ 218884 h 476250"/>
                <a:gd name="connsiteX4" fmla="*/ 477383 w 476250"/>
                <a:gd name="connsiteY4" fmla="*/ 218884 h 476250"/>
                <a:gd name="connsiteX5" fmla="*/ 477383 w 476250"/>
                <a:gd name="connsiteY5" fmla="*/ 179241 h 476250"/>
                <a:gd name="connsiteX6" fmla="*/ 262509 w 476250"/>
                <a:gd name="connsiteY6" fmla="*/ 179241 h 476250"/>
                <a:gd name="connsiteX7" fmla="*/ 262509 w 476250"/>
                <a:gd name="connsiteY7" fmla="*/ 7144 h 476250"/>
                <a:gd name="connsiteX8" fmla="*/ 223333 w 476250"/>
                <a:gd name="connsiteY8" fmla="*/ 7144 h 476250"/>
                <a:gd name="connsiteX9" fmla="*/ 223333 w 476250"/>
                <a:gd name="connsiteY9" fmla="*/ 179241 h 476250"/>
                <a:gd name="connsiteX10" fmla="*/ 7144 w 476250"/>
                <a:gd name="connsiteY10" fmla="*/ 179241 h 476250"/>
                <a:gd name="connsiteX11" fmla="*/ 7144 w 476250"/>
                <a:gd name="connsiteY11" fmla="*/ 218884 h 476250"/>
                <a:gd name="connsiteX12" fmla="*/ 143856 w 476250"/>
                <a:gd name="connsiteY12" fmla="*/ 218884 h 476250"/>
                <a:gd name="connsiteX13" fmla="*/ 23917 w 476250"/>
                <a:gd name="connsiteY13" fmla="*/ 477031 h 476250"/>
                <a:gd name="connsiteX14" fmla="*/ 68647 w 476250"/>
                <a:gd name="connsiteY14" fmla="*/ 477031 h 476250"/>
                <a:gd name="connsiteX15" fmla="*/ 189119 w 476250"/>
                <a:gd name="connsiteY15" fmla="*/ 218884 h 476250"/>
                <a:gd name="connsiteX16" fmla="*/ 288893 w 476250"/>
                <a:gd name="connsiteY16" fmla="*/ 218884 h 476250"/>
                <a:gd name="connsiteX17" fmla="*/ 288893 w 476250"/>
                <a:gd name="connsiteY17" fmla="*/ 477031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6250" h="476250">
                  <a:moveTo>
                    <a:pt x="477383" y="477031"/>
                  </a:moveTo>
                  <a:lnTo>
                    <a:pt x="477383" y="437455"/>
                  </a:lnTo>
                  <a:lnTo>
                    <a:pt x="329889" y="437455"/>
                  </a:lnTo>
                  <a:lnTo>
                    <a:pt x="329889" y="218884"/>
                  </a:lnTo>
                  <a:lnTo>
                    <a:pt x="477383" y="218884"/>
                  </a:lnTo>
                  <a:lnTo>
                    <a:pt x="477383" y="179241"/>
                  </a:lnTo>
                  <a:lnTo>
                    <a:pt x="262509" y="179241"/>
                  </a:lnTo>
                  <a:lnTo>
                    <a:pt x="262509" y="7144"/>
                  </a:lnTo>
                  <a:lnTo>
                    <a:pt x="223333" y="7144"/>
                  </a:lnTo>
                  <a:lnTo>
                    <a:pt x="223333" y="179241"/>
                  </a:lnTo>
                  <a:lnTo>
                    <a:pt x="7144" y="179241"/>
                  </a:lnTo>
                  <a:lnTo>
                    <a:pt x="7144" y="218884"/>
                  </a:lnTo>
                  <a:lnTo>
                    <a:pt x="143856" y="218884"/>
                  </a:lnTo>
                  <a:lnTo>
                    <a:pt x="23917" y="477031"/>
                  </a:lnTo>
                  <a:lnTo>
                    <a:pt x="68647" y="477031"/>
                  </a:lnTo>
                  <a:lnTo>
                    <a:pt x="189119" y="218884"/>
                  </a:lnTo>
                  <a:lnTo>
                    <a:pt x="288893" y="218884"/>
                  </a:lnTo>
                  <a:lnTo>
                    <a:pt x="288893" y="477031"/>
                  </a:lnTo>
                  <a:close/>
                </a:path>
              </a:pathLst>
            </a:custGeom>
            <a:solidFill>
              <a:srgbClr val="000000"/>
            </a:solidFill>
            <a:ln w="9525" cap="flat">
              <a:noFill/>
              <a:prstDash val="solid"/>
              <a:miter/>
            </a:ln>
          </p:spPr>
          <p:txBody>
            <a:bodyPr rtlCol="0" anchor="ctr"/>
            <a:lstStyle/>
            <a:p>
              <a:endParaRPr lang="ja-JP" altLang="en-US"/>
            </a:p>
          </p:txBody>
        </p:sp>
        <p:sp>
          <p:nvSpPr>
            <p:cNvPr id="1040" name="フリーフォーム: 図形 12"/>
            <p:cNvSpPr/>
            <p:nvPr/>
          </p:nvSpPr>
          <p:spPr>
            <a:xfrm>
              <a:off x="6793496" y="4397940"/>
              <a:ext cx="142875" cy="161925"/>
            </a:xfrm>
            <a:custGeom>
              <a:avLst/>
              <a:gdLst>
                <a:gd name="connsiteX0" fmla="*/ 140103 w 142875"/>
                <a:gd name="connsiteY0" fmla="*/ 7144 h 161925"/>
                <a:gd name="connsiteX1" fmla="*/ 94688 w 142875"/>
                <a:gd name="connsiteY1" fmla="*/ 7144 h 161925"/>
                <a:gd name="connsiteX2" fmla="*/ 7144 w 142875"/>
                <a:gd name="connsiteY2" fmla="*/ 156038 h 161925"/>
                <a:gd name="connsiteX3" fmla="*/ 54502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40103" y="7144"/>
                  </a:moveTo>
                  <a:lnTo>
                    <a:pt x="94688" y="7144"/>
                  </a:lnTo>
                  <a:lnTo>
                    <a:pt x="7144" y="156038"/>
                  </a:lnTo>
                  <a:lnTo>
                    <a:pt x="54502" y="156038"/>
                  </a:lnTo>
                  <a:close/>
                </a:path>
              </a:pathLst>
            </a:custGeom>
            <a:solidFill>
              <a:srgbClr val="000000"/>
            </a:solidFill>
            <a:ln w="9525" cap="flat">
              <a:noFill/>
              <a:prstDash val="solid"/>
              <a:miter/>
            </a:ln>
          </p:spPr>
          <p:txBody>
            <a:bodyPr rtlCol="0" anchor="ctr"/>
            <a:lstStyle/>
            <a:p>
              <a:endParaRPr lang="ja-JP" altLang="en-US"/>
            </a:p>
          </p:txBody>
        </p:sp>
        <p:sp>
          <p:nvSpPr>
            <p:cNvPr id="1041" name="フリーフォーム: 図形 13"/>
            <p:cNvSpPr/>
            <p:nvPr/>
          </p:nvSpPr>
          <p:spPr>
            <a:xfrm>
              <a:off x="6513375" y="4397940"/>
              <a:ext cx="142875" cy="161925"/>
            </a:xfrm>
            <a:custGeom>
              <a:avLst/>
              <a:gdLst>
                <a:gd name="connsiteX0" fmla="*/ 139398 w 142875"/>
                <a:gd name="connsiteY0" fmla="*/ 156038 h 161925"/>
                <a:gd name="connsiteX1" fmla="*/ 52445 w 142875"/>
                <a:gd name="connsiteY1" fmla="*/ 7144 h 161925"/>
                <a:gd name="connsiteX2" fmla="*/ 7144 w 142875"/>
                <a:gd name="connsiteY2" fmla="*/ 7144 h 161925"/>
                <a:gd name="connsiteX3" fmla="*/ 92069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39398" y="156038"/>
                  </a:moveTo>
                  <a:lnTo>
                    <a:pt x="52445" y="7144"/>
                  </a:lnTo>
                  <a:lnTo>
                    <a:pt x="7144" y="7144"/>
                  </a:lnTo>
                  <a:lnTo>
                    <a:pt x="92069" y="156038"/>
                  </a:lnTo>
                  <a:close/>
                </a:path>
              </a:pathLst>
            </a:custGeom>
            <a:solidFill>
              <a:srgbClr val="000000"/>
            </a:solidFill>
            <a:ln w="9525" cap="flat">
              <a:noFill/>
              <a:prstDash val="solid"/>
              <a:miter/>
            </a:ln>
          </p:spPr>
          <p:txBody>
            <a:bodyPr rtlCol="0" anchor="ctr"/>
            <a:lstStyle/>
            <a:p>
              <a:endParaRPr lang="ja-JP" altLang="en-US"/>
            </a:p>
          </p:txBody>
        </p:sp>
        <p:sp>
          <p:nvSpPr>
            <p:cNvPr id="1042" name="フリーフォーム: 図形 14"/>
            <p:cNvSpPr/>
            <p:nvPr/>
          </p:nvSpPr>
          <p:spPr>
            <a:xfrm>
              <a:off x="6150387" y="4397940"/>
              <a:ext cx="219075" cy="476250"/>
            </a:xfrm>
            <a:custGeom>
              <a:avLst/>
              <a:gdLst>
                <a:gd name="connsiteX0" fmla="*/ 11240 w 219075"/>
                <a:gd name="connsiteY0" fmla="*/ 304905 h 476250"/>
                <a:gd name="connsiteX1" fmla="*/ 46939 w 219075"/>
                <a:gd name="connsiteY1" fmla="*/ 304905 h 476250"/>
                <a:gd name="connsiteX2" fmla="*/ 7144 w 219075"/>
                <a:gd name="connsiteY2" fmla="*/ 477040 h 476250"/>
                <a:gd name="connsiteX3" fmla="*/ 48559 w 219075"/>
                <a:gd name="connsiteY3" fmla="*/ 477040 h 476250"/>
                <a:gd name="connsiteX4" fmla="*/ 88278 w 219075"/>
                <a:gd name="connsiteY4" fmla="*/ 304905 h 476250"/>
                <a:gd name="connsiteX5" fmla="*/ 112071 w 219075"/>
                <a:gd name="connsiteY5" fmla="*/ 304905 h 476250"/>
                <a:gd name="connsiteX6" fmla="*/ 112071 w 219075"/>
                <a:gd name="connsiteY6" fmla="*/ 477040 h 476250"/>
                <a:gd name="connsiteX7" fmla="*/ 219446 w 219075"/>
                <a:gd name="connsiteY7" fmla="*/ 477040 h 476250"/>
                <a:gd name="connsiteX8" fmla="*/ 219446 w 219075"/>
                <a:gd name="connsiteY8" fmla="*/ 437455 h 476250"/>
                <a:gd name="connsiteX9" fmla="*/ 152572 w 219075"/>
                <a:gd name="connsiteY9" fmla="*/ 437455 h 476250"/>
                <a:gd name="connsiteX10" fmla="*/ 152572 w 219075"/>
                <a:gd name="connsiteY10" fmla="*/ 304905 h 476250"/>
                <a:gd name="connsiteX11" fmla="*/ 193015 w 219075"/>
                <a:gd name="connsiteY11" fmla="*/ 304905 h 476250"/>
                <a:gd name="connsiteX12" fmla="*/ 193015 w 219075"/>
                <a:gd name="connsiteY12" fmla="*/ 7144 h 476250"/>
                <a:gd name="connsiteX13" fmla="*/ 11240 w 219075"/>
                <a:gd name="connsiteY13" fmla="*/ 7144 h 476250"/>
                <a:gd name="connsiteX14" fmla="*/ 11240 w 219075"/>
                <a:gd name="connsiteY14" fmla="*/ 304905 h 476250"/>
                <a:gd name="connsiteX15" fmla="*/ 51740 w 219075"/>
                <a:gd name="connsiteY15" fmla="*/ 46682 h 476250"/>
                <a:gd name="connsiteX16" fmla="*/ 152572 w 219075"/>
                <a:gd name="connsiteY16" fmla="*/ 46682 h 476250"/>
                <a:gd name="connsiteX17" fmla="*/ 152572 w 219075"/>
                <a:gd name="connsiteY17" fmla="*/ 93173 h 476250"/>
                <a:gd name="connsiteX18" fmla="*/ 51740 w 219075"/>
                <a:gd name="connsiteY18" fmla="*/ 93173 h 476250"/>
                <a:gd name="connsiteX19" fmla="*/ 51740 w 219075"/>
                <a:gd name="connsiteY19" fmla="*/ 46682 h 476250"/>
                <a:gd name="connsiteX20" fmla="*/ 51740 w 219075"/>
                <a:gd name="connsiteY20" fmla="*/ 132826 h 476250"/>
                <a:gd name="connsiteX21" fmla="*/ 152572 w 219075"/>
                <a:gd name="connsiteY21" fmla="*/ 132826 h 476250"/>
                <a:gd name="connsiteX22" fmla="*/ 152572 w 219075"/>
                <a:gd name="connsiteY22" fmla="*/ 179241 h 476250"/>
                <a:gd name="connsiteX23" fmla="*/ 51740 w 219075"/>
                <a:gd name="connsiteY23" fmla="*/ 179241 h 476250"/>
                <a:gd name="connsiteX24" fmla="*/ 51740 w 219075"/>
                <a:gd name="connsiteY24" fmla="*/ 132826 h 476250"/>
                <a:gd name="connsiteX25" fmla="*/ 51740 w 219075"/>
                <a:gd name="connsiteY25" fmla="*/ 265338 h 476250"/>
                <a:gd name="connsiteX26" fmla="*/ 51740 w 219075"/>
                <a:gd name="connsiteY26" fmla="*/ 218884 h 476250"/>
                <a:gd name="connsiteX27" fmla="*/ 152572 w 219075"/>
                <a:gd name="connsiteY27" fmla="*/ 218884 h 476250"/>
                <a:gd name="connsiteX28" fmla="*/ 152572 w 219075"/>
                <a:gd name="connsiteY28" fmla="*/ 265338 h 476250"/>
                <a:gd name="connsiteX29" fmla="*/ 51740 w 219075"/>
                <a:gd name="connsiteY29" fmla="*/ 265338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19075" h="476250">
                  <a:moveTo>
                    <a:pt x="11240" y="304905"/>
                  </a:moveTo>
                  <a:lnTo>
                    <a:pt x="46939" y="304905"/>
                  </a:lnTo>
                  <a:lnTo>
                    <a:pt x="7144" y="477040"/>
                  </a:lnTo>
                  <a:lnTo>
                    <a:pt x="48559" y="477040"/>
                  </a:lnTo>
                  <a:lnTo>
                    <a:pt x="88278" y="304905"/>
                  </a:lnTo>
                  <a:lnTo>
                    <a:pt x="112071" y="304905"/>
                  </a:lnTo>
                  <a:lnTo>
                    <a:pt x="112071" y="477040"/>
                  </a:lnTo>
                  <a:lnTo>
                    <a:pt x="219446" y="477040"/>
                  </a:lnTo>
                  <a:lnTo>
                    <a:pt x="219446" y="437455"/>
                  </a:lnTo>
                  <a:lnTo>
                    <a:pt x="152572" y="437455"/>
                  </a:lnTo>
                  <a:lnTo>
                    <a:pt x="152572" y="304905"/>
                  </a:lnTo>
                  <a:lnTo>
                    <a:pt x="193015" y="304905"/>
                  </a:lnTo>
                  <a:lnTo>
                    <a:pt x="193015" y="7144"/>
                  </a:lnTo>
                  <a:lnTo>
                    <a:pt x="11240" y="7144"/>
                  </a:lnTo>
                  <a:lnTo>
                    <a:pt x="11240" y="304905"/>
                  </a:lnTo>
                  <a:close/>
                  <a:moveTo>
                    <a:pt x="51740" y="46682"/>
                  </a:moveTo>
                  <a:lnTo>
                    <a:pt x="152572" y="46682"/>
                  </a:lnTo>
                  <a:lnTo>
                    <a:pt x="152572" y="93173"/>
                  </a:lnTo>
                  <a:lnTo>
                    <a:pt x="51740" y="93173"/>
                  </a:lnTo>
                  <a:lnTo>
                    <a:pt x="51740" y="46682"/>
                  </a:lnTo>
                  <a:close/>
                  <a:moveTo>
                    <a:pt x="51740" y="132826"/>
                  </a:moveTo>
                  <a:lnTo>
                    <a:pt x="152572" y="132826"/>
                  </a:lnTo>
                  <a:lnTo>
                    <a:pt x="152572" y="179241"/>
                  </a:lnTo>
                  <a:lnTo>
                    <a:pt x="51740" y="179241"/>
                  </a:lnTo>
                  <a:lnTo>
                    <a:pt x="51740" y="132826"/>
                  </a:lnTo>
                  <a:close/>
                  <a:moveTo>
                    <a:pt x="51740" y="265338"/>
                  </a:moveTo>
                  <a:lnTo>
                    <a:pt x="51740" y="218884"/>
                  </a:lnTo>
                  <a:lnTo>
                    <a:pt x="152572" y="218884"/>
                  </a:lnTo>
                  <a:lnTo>
                    <a:pt x="152572" y="265338"/>
                  </a:lnTo>
                  <a:lnTo>
                    <a:pt x="51740" y="265338"/>
                  </a:lnTo>
                  <a:close/>
                </a:path>
              </a:pathLst>
            </a:custGeom>
            <a:solidFill>
              <a:srgbClr val="000000"/>
            </a:solidFill>
            <a:ln w="9525" cap="flat">
              <a:noFill/>
              <a:prstDash val="solid"/>
              <a:miter/>
            </a:ln>
          </p:spPr>
          <p:txBody>
            <a:bodyPr rtlCol="0" anchor="ctr"/>
            <a:lstStyle/>
            <a:p>
              <a:endParaRPr lang="ja-JP" altLang="en-US"/>
            </a:p>
          </p:txBody>
        </p:sp>
        <p:sp>
          <p:nvSpPr>
            <p:cNvPr id="1043" name="フリーフォーム: 図形 15"/>
            <p:cNvSpPr/>
            <p:nvPr/>
          </p:nvSpPr>
          <p:spPr>
            <a:xfrm>
              <a:off x="5863313" y="4363783"/>
              <a:ext cx="285750" cy="514350"/>
            </a:xfrm>
            <a:custGeom>
              <a:avLst/>
              <a:gdLst>
                <a:gd name="connsiteX0" fmla="*/ 284912 w 285750"/>
                <a:gd name="connsiteY0" fmla="*/ 511207 h 514350"/>
                <a:gd name="connsiteX1" fmla="*/ 284912 w 285750"/>
                <a:gd name="connsiteY1" fmla="*/ 471621 h 514350"/>
                <a:gd name="connsiteX2" fmla="*/ 214093 w 285750"/>
                <a:gd name="connsiteY2" fmla="*/ 471621 h 514350"/>
                <a:gd name="connsiteX3" fmla="*/ 214093 w 285750"/>
                <a:gd name="connsiteY3" fmla="*/ 425186 h 514350"/>
                <a:gd name="connsiteX4" fmla="*/ 284912 w 285750"/>
                <a:gd name="connsiteY4" fmla="*/ 425186 h 514350"/>
                <a:gd name="connsiteX5" fmla="*/ 284912 w 285750"/>
                <a:gd name="connsiteY5" fmla="*/ 385543 h 514350"/>
                <a:gd name="connsiteX6" fmla="*/ 214093 w 285750"/>
                <a:gd name="connsiteY6" fmla="*/ 385543 h 514350"/>
                <a:gd name="connsiteX7" fmla="*/ 214093 w 285750"/>
                <a:gd name="connsiteY7" fmla="*/ 339071 h 514350"/>
                <a:gd name="connsiteX8" fmla="*/ 284912 w 285750"/>
                <a:gd name="connsiteY8" fmla="*/ 339071 h 514350"/>
                <a:gd name="connsiteX9" fmla="*/ 284912 w 285750"/>
                <a:gd name="connsiteY9" fmla="*/ 299504 h 514350"/>
                <a:gd name="connsiteX10" fmla="*/ 214093 w 285750"/>
                <a:gd name="connsiteY10" fmla="*/ 299504 h 514350"/>
                <a:gd name="connsiteX11" fmla="*/ 214093 w 285750"/>
                <a:gd name="connsiteY11" fmla="*/ 253051 h 514350"/>
                <a:gd name="connsiteX12" fmla="*/ 284912 w 285750"/>
                <a:gd name="connsiteY12" fmla="*/ 253051 h 514350"/>
                <a:gd name="connsiteX13" fmla="*/ 284912 w 285750"/>
                <a:gd name="connsiteY13" fmla="*/ 213408 h 514350"/>
                <a:gd name="connsiteX14" fmla="*/ 214093 w 285750"/>
                <a:gd name="connsiteY14" fmla="*/ 213408 h 514350"/>
                <a:gd name="connsiteX15" fmla="*/ 214093 w 285750"/>
                <a:gd name="connsiteY15" fmla="*/ 181318 h 514350"/>
                <a:gd name="connsiteX16" fmla="*/ 173574 w 285750"/>
                <a:gd name="connsiteY16" fmla="*/ 181318 h 514350"/>
                <a:gd name="connsiteX17" fmla="*/ 173574 w 285750"/>
                <a:gd name="connsiteY17" fmla="*/ 213408 h 514350"/>
                <a:gd name="connsiteX18" fmla="*/ 96479 w 285750"/>
                <a:gd name="connsiteY18" fmla="*/ 213408 h 514350"/>
                <a:gd name="connsiteX19" fmla="*/ 122729 w 285750"/>
                <a:gd name="connsiteY19" fmla="*/ 166992 h 514350"/>
                <a:gd name="connsiteX20" fmla="*/ 284912 w 285750"/>
                <a:gd name="connsiteY20" fmla="*/ 166992 h 514350"/>
                <a:gd name="connsiteX21" fmla="*/ 284912 w 285750"/>
                <a:gd name="connsiteY21" fmla="*/ 127340 h 514350"/>
                <a:gd name="connsiteX22" fmla="*/ 146256 w 285750"/>
                <a:gd name="connsiteY22" fmla="*/ 127340 h 514350"/>
                <a:gd name="connsiteX23" fmla="*/ 172412 w 285750"/>
                <a:gd name="connsiteY23" fmla="*/ 80848 h 514350"/>
                <a:gd name="connsiteX24" fmla="*/ 284912 w 285750"/>
                <a:gd name="connsiteY24" fmla="*/ 80848 h 514350"/>
                <a:gd name="connsiteX25" fmla="*/ 284912 w 285750"/>
                <a:gd name="connsiteY25" fmla="*/ 41310 h 514350"/>
                <a:gd name="connsiteX26" fmla="*/ 90135 w 285750"/>
                <a:gd name="connsiteY26" fmla="*/ 41310 h 514350"/>
                <a:gd name="connsiteX27" fmla="*/ 109737 w 285750"/>
                <a:gd name="connsiteY27" fmla="*/ 7144 h 514350"/>
                <a:gd name="connsiteX28" fmla="*/ 63189 w 285750"/>
                <a:gd name="connsiteY28" fmla="*/ 7144 h 514350"/>
                <a:gd name="connsiteX29" fmla="*/ 20288 w 285750"/>
                <a:gd name="connsiteY29" fmla="*/ 80848 h 514350"/>
                <a:gd name="connsiteX30" fmla="*/ 125778 w 285750"/>
                <a:gd name="connsiteY30" fmla="*/ 80848 h 514350"/>
                <a:gd name="connsiteX31" fmla="*/ 99622 w 285750"/>
                <a:gd name="connsiteY31" fmla="*/ 127340 h 514350"/>
                <a:gd name="connsiteX32" fmla="*/ 20288 w 285750"/>
                <a:gd name="connsiteY32" fmla="*/ 127340 h 514350"/>
                <a:gd name="connsiteX33" fmla="*/ 20288 w 285750"/>
                <a:gd name="connsiteY33" fmla="*/ 166992 h 514350"/>
                <a:gd name="connsiteX34" fmla="*/ 76105 w 285750"/>
                <a:gd name="connsiteY34" fmla="*/ 166992 h 514350"/>
                <a:gd name="connsiteX35" fmla="*/ 7144 w 285750"/>
                <a:gd name="connsiteY35" fmla="*/ 287188 h 514350"/>
                <a:gd name="connsiteX36" fmla="*/ 53730 w 285750"/>
                <a:gd name="connsiteY36" fmla="*/ 287188 h 514350"/>
                <a:gd name="connsiteX37" fmla="*/ 62941 w 285750"/>
                <a:gd name="connsiteY37" fmla="*/ 271129 h 514350"/>
                <a:gd name="connsiteX38" fmla="*/ 62941 w 285750"/>
                <a:gd name="connsiteY38" fmla="*/ 511207 h 514350"/>
                <a:gd name="connsiteX39" fmla="*/ 284912 w 285750"/>
                <a:gd name="connsiteY39" fmla="*/ 511207 h 514350"/>
                <a:gd name="connsiteX40" fmla="*/ 173574 w 285750"/>
                <a:gd name="connsiteY40" fmla="*/ 471611 h 514350"/>
                <a:gd name="connsiteX41" fmla="*/ 103270 w 285750"/>
                <a:gd name="connsiteY41" fmla="*/ 471611 h 514350"/>
                <a:gd name="connsiteX42" fmla="*/ 103270 w 285750"/>
                <a:gd name="connsiteY42" fmla="*/ 425177 h 514350"/>
                <a:gd name="connsiteX43" fmla="*/ 173574 w 285750"/>
                <a:gd name="connsiteY43" fmla="*/ 425177 h 514350"/>
                <a:gd name="connsiteX44" fmla="*/ 173574 w 285750"/>
                <a:gd name="connsiteY44" fmla="*/ 471611 h 514350"/>
                <a:gd name="connsiteX45" fmla="*/ 173574 w 285750"/>
                <a:gd name="connsiteY45" fmla="*/ 385534 h 514350"/>
                <a:gd name="connsiteX46" fmla="*/ 103270 w 285750"/>
                <a:gd name="connsiteY46" fmla="*/ 385534 h 514350"/>
                <a:gd name="connsiteX47" fmla="*/ 103270 w 285750"/>
                <a:gd name="connsiteY47" fmla="*/ 339061 h 514350"/>
                <a:gd name="connsiteX48" fmla="*/ 173574 w 285750"/>
                <a:gd name="connsiteY48" fmla="*/ 339061 h 514350"/>
                <a:gd name="connsiteX49" fmla="*/ 173574 w 285750"/>
                <a:gd name="connsiteY49" fmla="*/ 385534 h 514350"/>
                <a:gd name="connsiteX50" fmla="*/ 173574 w 285750"/>
                <a:gd name="connsiteY50" fmla="*/ 253041 h 514350"/>
                <a:gd name="connsiteX51" fmla="*/ 173574 w 285750"/>
                <a:gd name="connsiteY51" fmla="*/ 299495 h 514350"/>
                <a:gd name="connsiteX52" fmla="*/ 103270 w 285750"/>
                <a:gd name="connsiteY52" fmla="*/ 299495 h 514350"/>
                <a:gd name="connsiteX53" fmla="*/ 103270 w 285750"/>
                <a:gd name="connsiteY53" fmla="*/ 253041 h 514350"/>
                <a:gd name="connsiteX54" fmla="*/ 173574 w 285750"/>
                <a:gd name="connsiteY54" fmla="*/ 253041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85750" h="514350">
                  <a:moveTo>
                    <a:pt x="284912" y="511207"/>
                  </a:moveTo>
                  <a:lnTo>
                    <a:pt x="284912" y="471621"/>
                  </a:lnTo>
                  <a:lnTo>
                    <a:pt x="214093" y="471621"/>
                  </a:lnTo>
                  <a:lnTo>
                    <a:pt x="214093" y="425186"/>
                  </a:lnTo>
                  <a:lnTo>
                    <a:pt x="284912" y="425186"/>
                  </a:lnTo>
                  <a:lnTo>
                    <a:pt x="284912" y="385543"/>
                  </a:lnTo>
                  <a:lnTo>
                    <a:pt x="214093" y="385543"/>
                  </a:lnTo>
                  <a:lnTo>
                    <a:pt x="214093" y="339071"/>
                  </a:lnTo>
                  <a:lnTo>
                    <a:pt x="284912" y="339071"/>
                  </a:lnTo>
                  <a:lnTo>
                    <a:pt x="284912" y="299504"/>
                  </a:lnTo>
                  <a:lnTo>
                    <a:pt x="214093" y="299504"/>
                  </a:lnTo>
                  <a:lnTo>
                    <a:pt x="214093" y="253051"/>
                  </a:lnTo>
                  <a:lnTo>
                    <a:pt x="284912" y="253051"/>
                  </a:lnTo>
                  <a:lnTo>
                    <a:pt x="284912" y="213408"/>
                  </a:lnTo>
                  <a:lnTo>
                    <a:pt x="214093" y="213408"/>
                  </a:lnTo>
                  <a:lnTo>
                    <a:pt x="214093" y="181318"/>
                  </a:lnTo>
                  <a:lnTo>
                    <a:pt x="173574" y="181318"/>
                  </a:lnTo>
                  <a:lnTo>
                    <a:pt x="173574" y="213408"/>
                  </a:lnTo>
                  <a:lnTo>
                    <a:pt x="96479" y="213408"/>
                  </a:lnTo>
                  <a:lnTo>
                    <a:pt x="122729" y="166992"/>
                  </a:lnTo>
                  <a:lnTo>
                    <a:pt x="284912" y="166992"/>
                  </a:lnTo>
                  <a:lnTo>
                    <a:pt x="284912" y="127340"/>
                  </a:lnTo>
                  <a:lnTo>
                    <a:pt x="146256" y="127340"/>
                  </a:lnTo>
                  <a:lnTo>
                    <a:pt x="172412" y="80848"/>
                  </a:lnTo>
                  <a:lnTo>
                    <a:pt x="284912" y="80848"/>
                  </a:lnTo>
                  <a:lnTo>
                    <a:pt x="284912" y="41310"/>
                  </a:lnTo>
                  <a:lnTo>
                    <a:pt x="90135" y="41310"/>
                  </a:lnTo>
                  <a:lnTo>
                    <a:pt x="109737" y="7144"/>
                  </a:lnTo>
                  <a:lnTo>
                    <a:pt x="63189" y="7144"/>
                  </a:lnTo>
                  <a:lnTo>
                    <a:pt x="20288" y="80848"/>
                  </a:lnTo>
                  <a:lnTo>
                    <a:pt x="125778" y="80848"/>
                  </a:lnTo>
                  <a:lnTo>
                    <a:pt x="99622" y="127340"/>
                  </a:lnTo>
                  <a:lnTo>
                    <a:pt x="20288" y="127340"/>
                  </a:lnTo>
                  <a:lnTo>
                    <a:pt x="20288" y="166992"/>
                  </a:lnTo>
                  <a:lnTo>
                    <a:pt x="76105" y="166992"/>
                  </a:lnTo>
                  <a:lnTo>
                    <a:pt x="7144" y="287188"/>
                  </a:lnTo>
                  <a:lnTo>
                    <a:pt x="53730" y="287188"/>
                  </a:lnTo>
                  <a:lnTo>
                    <a:pt x="62941" y="271129"/>
                  </a:lnTo>
                  <a:lnTo>
                    <a:pt x="62941" y="511207"/>
                  </a:lnTo>
                  <a:lnTo>
                    <a:pt x="284912" y="511207"/>
                  </a:lnTo>
                  <a:close/>
                  <a:moveTo>
                    <a:pt x="173574" y="471611"/>
                  </a:moveTo>
                  <a:lnTo>
                    <a:pt x="103270" y="471611"/>
                  </a:lnTo>
                  <a:lnTo>
                    <a:pt x="103270" y="425177"/>
                  </a:lnTo>
                  <a:lnTo>
                    <a:pt x="173574" y="425177"/>
                  </a:lnTo>
                  <a:lnTo>
                    <a:pt x="173574" y="471611"/>
                  </a:lnTo>
                  <a:close/>
                  <a:moveTo>
                    <a:pt x="173574" y="385534"/>
                  </a:moveTo>
                  <a:lnTo>
                    <a:pt x="103270" y="385534"/>
                  </a:lnTo>
                  <a:lnTo>
                    <a:pt x="103270" y="339061"/>
                  </a:lnTo>
                  <a:lnTo>
                    <a:pt x="173574" y="339061"/>
                  </a:lnTo>
                  <a:lnTo>
                    <a:pt x="173574" y="385534"/>
                  </a:lnTo>
                  <a:close/>
                  <a:moveTo>
                    <a:pt x="173574" y="253041"/>
                  </a:moveTo>
                  <a:lnTo>
                    <a:pt x="173574" y="299495"/>
                  </a:lnTo>
                  <a:lnTo>
                    <a:pt x="103270" y="299495"/>
                  </a:lnTo>
                  <a:lnTo>
                    <a:pt x="103270" y="253041"/>
                  </a:lnTo>
                  <a:lnTo>
                    <a:pt x="173574" y="253041"/>
                  </a:lnTo>
                  <a:close/>
                </a:path>
              </a:pathLst>
            </a:custGeom>
            <a:solidFill>
              <a:srgbClr val="000000"/>
            </a:solidFill>
            <a:ln w="9525" cap="flat">
              <a:noFill/>
              <a:prstDash val="solid"/>
              <a:miter/>
            </a:ln>
          </p:spPr>
          <p:txBody>
            <a:bodyPr rtlCol="0" anchor="ctr"/>
            <a:lstStyle/>
            <a:p>
              <a:endParaRPr lang="ja-JP" altLang="en-US"/>
            </a:p>
          </p:txBody>
        </p:sp>
        <p:sp>
          <p:nvSpPr>
            <p:cNvPr id="1044" name="フリーフォーム: 図形 16"/>
            <p:cNvSpPr/>
            <p:nvPr/>
          </p:nvSpPr>
          <p:spPr>
            <a:xfrm>
              <a:off x="5899880" y="4139269"/>
              <a:ext cx="190500" cy="200025"/>
            </a:xfrm>
            <a:custGeom>
              <a:avLst/>
              <a:gdLst>
                <a:gd name="connsiteX0" fmla="*/ 184747 w 190500"/>
                <a:gd name="connsiteY0" fmla="*/ 7144 h 200025"/>
                <a:gd name="connsiteX1" fmla="*/ 184747 w 190500"/>
                <a:gd name="connsiteY1" fmla="*/ 193138 h 200025"/>
                <a:gd name="connsiteX2" fmla="*/ 173031 w 190500"/>
                <a:gd name="connsiteY2" fmla="*/ 193138 h 200025"/>
                <a:gd name="connsiteX3" fmla="*/ 173031 w 190500"/>
                <a:gd name="connsiteY3" fmla="*/ 183804 h 200025"/>
                <a:gd name="connsiteX4" fmla="*/ 19136 w 190500"/>
                <a:gd name="connsiteY4" fmla="*/ 183804 h 200025"/>
                <a:gd name="connsiteX5" fmla="*/ 19136 w 190500"/>
                <a:gd name="connsiteY5" fmla="*/ 193138 h 200025"/>
                <a:gd name="connsiteX6" fmla="*/ 7144 w 190500"/>
                <a:gd name="connsiteY6" fmla="*/ 193138 h 200025"/>
                <a:gd name="connsiteX7" fmla="*/ 7144 w 190500"/>
                <a:gd name="connsiteY7" fmla="*/ 7144 h 200025"/>
                <a:gd name="connsiteX8" fmla="*/ 184747 w 190500"/>
                <a:gd name="connsiteY8" fmla="*/ 7144 h 200025"/>
                <a:gd name="connsiteX9" fmla="*/ 173022 w 190500"/>
                <a:gd name="connsiteY9" fmla="*/ 17478 h 200025"/>
                <a:gd name="connsiteX10" fmla="*/ 19126 w 190500"/>
                <a:gd name="connsiteY10" fmla="*/ 17478 h 200025"/>
                <a:gd name="connsiteX11" fmla="*/ 19126 w 190500"/>
                <a:gd name="connsiteY11" fmla="*/ 174355 h 200025"/>
                <a:gd name="connsiteX12" fmla="*/ 173022 w 190500"/>
                <a:gd name="connsiteY12" fmla="*/ 174355 h 200025"/>
                <a:gd name="connsiteX13" fmla="*/ 173022 w 190500"/>
                <a:gd name="connsiteY13" fmla="*/ 17478 h 200025"/>
                <a:gd name="connsiteX14" fmla="*/ 159477 w 190500"/>
                <a:gd name="connsiteY14" fmla="*/ 35919 h 200025"/>
                <a:gd name="connsiteX15" fmla="*/ 159477 w 190500"/>
                <a:gd name="connsiteY15" fmla="*/ 46253 h 200025"/>
                <a:gd name="connsiteX16" fmla="*/ 100212 w 190500"/>
                <a:gd name="connsiteY16" fmla="*/ 46253 h 200025"/>
                <a:gd name="connsiteX17" fmla="*/ 100212 w 190500"/>
                <a:gd name="connsiteY17" fmla="*/ 87097 h 200025"/>
                <a:gd name="connsiteX18" fmla="*/ 155372 w 190500"/>
                <a:gd name="connsiteY18" fmla="*/ 87097 h 200025"/>
                <a:gd name="connsiteX19" fmla="*/ 155372 w 190500"/>
                <a:gd name="connsiteY19" fmla="*/ 95698 h 200025"/>
                <a:gd name="connsiteX20" fmla="*/ 100212 w 190500"/>
                <a:gd name="connsiteY20" fmla="*/ 95698 h 200025"/>
                <a:gd name="connsiteX21" fmla="*/ 100212 w 190500"/>
                <a:gd name="connsiteY21" fmla="*/ 144485 h 200025"/>
                <a:gd name="connsiteX22" fmla="*/ 162639 w 190500"/>
                <a:gd name="connsiteY22" fmla="*/ 144485 h 200025"/>
                <a:gd name="connsiteX23" fmla="*/ 162639 w 190500"/>
                <a:gd name="connsiteY23" fmla="*/ 155010 h 200025"/>
                <a:gd name="connsiteX24" fmla="*/ 29899 w 190500"/>
                <a:gd name="connsiteY24" fmla="*/ 155010 h 200025"/>
                <a:gd name="connsiteX25" fmla="*/ 29899 w 190500"/>
                <a:gd name="connsiteY25" fmla="*/ 144485 h 200025"/>
                <a:gd name="connsiteX26" fmla="*/ 89106 w 190500"/>
                <a:gd name="connsiteY26" fmla="*/ 144485 h 200025"/>
                <a:gd name="connsiteX27" fmla="*/ 89106 w 190500"/>
                <a:gd name="connsiteY27" fmla="*/ 95698 h 200025"/>
                <a:gd name="connsiteX28" fmla="*/ 37585 w 190500"/>
                <a:gd name="connsiteY28" fmla="*/ 95698 h 200025"/>
                <a:gd name="connsiteX29" fmla="*/ 37585 w 190500"/>
                <a:gd name="connsiteY29" fmla="*/ 87097 h 200025"/>
                <a:gd name="connsiteX30" fmla="*/ 89106 w 190500"/>
                <a:gd name="connsiteY30" fmla="*/ 87097 h 200025"/>
                <a:gd name="connsiteX31" fmla="*/ 89106 w 190500"/>
                <a:gd name="connsiteY31" fmla="*/ 46253 h 200025"/>
                <a:gd name="connsiteX32" fmla="*/ 34052 w 190500"/>
                <a:gd name="connsiteY32" fmla="*/ 46253 h 200025"/>
                <a:gd name="connsiteX33" fmla="*/ 34052 w 190500"/>
                <a:gd name="connsiteY33" fmla="*/ 35919 h 200025"/>
                <a:gd name="connsiteX34" fmla="*/ 159477 w 190500"/>
                <a:gd name="connsiteY34" fmla="*/ 35919 h 200025"/>
                <a:gd name="connsiteX35" fmla="*/ 134198 w 190500"/>
                <a:gd name="connsiteY35" fmla="*/ 138455 h 200025"/>
                <a:gd name="connsiteX36" fmla="*/ 112462 w 190500"/>
                <a:gd name="connsiteY36" fmla="*/ 109042 h 200025"/>
                <a:gd name="connsiteX37" fmla="*/ 120853 w 190500"/>
                <a:gd name="connsiteY37" fmla="*/ 102413 h 200025"/>
                <a:gd name="connsiteX38" fmla="*/ 143351 w 190500"/>
                <a:gd name="connsiteY38" fmla="*/ 131388 h 200025"/>
                <a:gd name="connsiteX39" fmla="*/ 134198 w 190500"/>
                <a:gd name="connsiteY39" fmla="*/ 13845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0500" h="200025">
                  <a:moveTo>
                    <a:pt x="184747" y="7144"/>
                  </a:moveTo>
                  <a:lnTo>
                    <a:pt x="184747" y="193138"/>
                  </a:lnTo>
                  <a:lnTo>
                    <a:pt x="173031" y="193138"/>
                  </a:lnTo>
                  <a:lnTo>
                    <a:pt x="173031" y="183804"/>
                  </a:lnTo>
                  <a:lnTo>
                    <a:pt x="19136" y="183804"/>
                  </a:lnTo>
                  <a:lnTo>
                    <a:pt x="19136" y="193138"/>
                  </a:lnTo>
                  <a:lnTo>
                    <a:pt x="7144" y="193138"/>
                  </a:lnTo>
                  <a:lnTo>
                    <a:pt x="7144" y="7144"/>
                  </a:lnTo>
                  <a:lnTo>
                    <a:pt x="184747" y="7144"/>
                  </a:lnTo>
                  <a:close/>
                  <a:moveTo>
                    <a:pt x="173022" y="17478"/>
                  </a:moveTo>
                  <a:lnTo>
                    <a:pt x="19126" y="17478"/>
                  </a:lnTo>
                  <a:lnTo>
                    <a:pt x="19126" y="174355"/>
                  </a:lnTo>
                  <a:lnTo>
                    <a:pt x="173022" y="174355"/>
                  </a:lnTo>
                  <a:lnTo>
                    <a:pt x="173022" y="17478"/>
                  </a:lnTo>
                  <a:close/>
                  <a:moveTo>
                    <a:pt x="159477" y="35919"/>
                  </a:moveTo>
                  <a:lnTo>
                    <a:pt x="159477" y="46253"/>
                  </a:lnTo>
                  <a:lnTo>
                    <a:pt x="100212" y="46253"/>
                  </a:lnTo>
                  <a:lnTo>
                    <a:pt x="100212" y="87097"/>
                  </a:lnTo>
                  <a:lnTo>
                    <a:pt x="155372" y="87097"/>
                  </a:lnTo>
                  <a:lnTo>
                    <a:pt x="155372" y="95698"/>
                  </a:lnTo>
                  <a:lnTo>
                    <a:pt x="100212" y="95698"/>
                  </a:lnTo>
                  <a:lnTo>
                    <a:pt x="100212" y="144485"/>
                  </a:lnTo>
                  <a:lnTo>
                    <a:pt x="162639" y="144485"/>
                  </a:lnTo>
                  <a:lnTo>
                    <a:pt x="162639" y="155010"/>
                  </a:lnTo>
                  <a:lnTo>
                    <a:pt x="29899" y="155010"/>
                  </a:lnTo>
                  <a:lnTo>
                    <a:pt x="29899" y="144485"/>
                  </a:lnTo>
                  <a:lnTo>
                    <a:pt x="89106" y="144485"/>
                  </a:lnTo>
                  <a:lnTo>
                    <a:pt x="89106" y="95698"/>
                  </a:lnTo>
                  <a:lnTo>
                    <a:pt x="37585" y="95698"/>
                  </a:lnTo>
                  <a:lnTo>
                    <a:pt x="37585" y="87097"/>
                  </a:lnTo>
                  <a:lnTo>
                    <a:pt x="89106" y="87097"/>
                  </a:lnTo>
                  <a:lnTo>
                    <a:pt x="89106" y="46253"/>
                  </a:lnTo>
                  <a:lnTo>
                    <a:pt x="34052" y="46253"/>
                  </a:lnTo>
                  <a:lnTo>
                    <a:pt x="34052" y="35919"/>
                  </a:lnTo>
                  <a:lnTo>
                    <a:pt x="159477" y="35919"/>
                  </a:lnTo>
                  <a:close/>
                  <a:moveTo>
                    <a:pt x="134198" y="138455"/>
                  </a:moveTo>
                  <a:cubicBezTo>
                    <a:pt x="126702" y="127940"/>
                    <a:pt x="117786" y="115091"/>
                    <a:pt x="112462" y="109042"/>
                  </a:cubicBezTo>
                  <a:lnTo>
                    <a:pt x="120853" y="102413"/>
                  </a:lnTo>
                  <a:cubicBezTo>
                    <a:pt x="128378" y="110585"/>
                    <a:pt x="136693" y="121530"/>
                    <a:pt x="143351" y="131388"/>
                  </a:cubicBezTo>
                  <a:lnTo>
                    <a:pt x="134198" y="138455"/>
                  </a:lnTo>
                  <a:close/>
                </a:path>
              </a:pathLst>
            </a:custGeom>
            <a:solidFill>
              <a:srgbClr val="000000"/>
            </a:solidFill>
            <a:ln w="9525" cap="flat">
              <a:noFill/>
              <a:prstDash val="solid"/>
              <a:miter/>
            </a:ln>
          </p:spPr>
          <p:txBody>
            <a:bodyPr rtlCol="0" anchor="ctr"/>
            <a:lstStyle/>
            <a:p>
              <a:endParaRPr lang="ja-JP" altLang="en-US"/>
            </a:p>
          </p:txBody>
        </p:sp>
        <p:sp>
          <p:nvSpPr>
            <p:cNvPr id="1045" name="フリーフォーム: 図形 17"/>
            <p:cNvSpPr/>
            <p:nvPr/>
          </p:nvSpPr>
          <p:spPr>
            <a:xfrm>
              <a:off x="6114792" y="4129592"/>
              <a:ext cx="200025" cy="200025"/>
            </a:xfrm>
            <a:custGeom>
              <a:avLst/>
              <a:gdLst>
                <a:gd name="connsiteX0" fmla="*/ 110080 w 200025"/>
                <a:gd name="connsiteY0" fmla="*/ 7144 h 200025"/>
                <a:gd name="connsiteX1" fmla="*/ 110080 w 200025"/>
                <a:gd name="connsiteY1" fmla="*/ 70314 h 200025"/>
                <a:gd name="connsiteX2" fmla="*/ 188309 w 200025"/>
                <a:gd name="connsiteY2" fmla="*/ 70314 h 200025"/>
                <a:gd name="connsiteX3" fmla="*/ 188309 w 200025"/>
                <a:gd name="connsiteY3" fmla="*/ 81696 h 200025"/>
                <a:gd name="connsiteX4" fmla="*/ 110080 w 200025"/>
                <a:gd name="connsiteY4" fmla="*/ 81696 h 200025"/>
                <a:gd name="connsiteX5" fmla="*/ 110080 w 200025"/>
                <a:gd name="connsiteY5" fmla="*/ 183118 h 200025"/>
                <a:gd name="connsiteX6" fmla="*/ 199377 w 200025"/>
                <a:gd name="connsiteY6" fmla="*/ 183118 h 200025"/>
                <a:gd name="connsiteX7" fmla="*/ 199377 w 200025"/>
                <a:gd name="connsiteY7" fmla="*/ 193862 h 200025"/>
                <a:gd name="connsiteX8" fmla="*/ 7144 w 200025"/>
                <a:gd name="connsiteY8" fmla="*/ 193862 h 200025"/>
                <a:gd name="connsiteX9" fmla="*/ 7144 w 200025"/>
                <a:gd name="connsiteY9" fmla="*/ 183118 h 200025"/>
                <a:gd name="connsiteX10" fmla="*/ 97317 w 200025"/>
                <a:gd name="connsiteY10" fmla="*/ 183118 h 200025"/>
                <a:gd name="connsiteX11" fmla="*/ 97317 w 200025"/>
                <a:gd name="connsiteY11" fmla="*/ 81696 h 200025"/>
                <a:gd name="connsiteX12" fmla="*/ 19574 w 200025"/>
                <a:gd name="connsiteY12" fmla="*/ 81696 h 200025"/>
                <a:gd name="connsiteX13" fmla="*/ 19574 w 200025"/>
                <a:gd name="connsiteY13" fmla="*/ 70314 h 200025"/>
                <a:gd name="connsiteX14" fmla="*/ 97317 w 200025"/>
                <a:gd name="connsiteY14" fmla="*/ 70314 h 200025"/>
                <a:gd name="connsiteX15" fmla="*/ 97317 w 200025"/>
                <a:gd name="connsiteY15" fmla="*/ 7144 h 200025"/>
                <a:gd name="connsiteX16" fmla="*/ 110080 w 200025"/>
                <a:gd name="connsiteY16" fmla="*/ 714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0025" h="200025">
                  <a:moveTo>
                    <a:pt x="110080" y="7144"/>
                  </a:moveTo>
                  <a:lnTo>
                    <a:pt x="110080" y="70314"/>
                  </a:lnTo>
                  <a:lnTo>
                    <a:pt x="188309" y="70314"/>
                  </a:lnTo>
                  <a:lnTo>
                    <a:pt x="188309" y="81696"/>
                  </a:lnTo>
                  <a:lnTo>
                    <a:pt x="110080" y="81696"/>
                  </a:lnTo>
                  <a:lnTo>
                    <a:pt x="110080" y="183118"/>
                  </a:lnTo>
                  <a:lnTo>
                    <a:pt x="199377" y="183118"/>
                  </a:lnTo>
                  <a:lnTo>
                    <a:pt x="199377" y="193862"/>
                  </a:lnTo>
                  <a:lnTo>
                    <a:pt x="7144" y="193862"/>
                  </a:lnTo>
                  <a:lnTo>
                    <a:pt x="7144" y="183118"/>
                  </a:lnTo>
                  <a:lnTo>
                    <a:pt x="97317" y="183118"/>
                  </a:lnTo>
                  <a:lnTo>
                    <a:pt x="97317" y="81696"/>
                  </a:lnTo>
                  <a:lnTo>
                    <a:pt x="19574" y="81696"/>
                  </a:lnTo>
                  <a:lnTo>
                    <a:pt x="19574" y="70314"/>
                  </a:lnTo>
                  <a:lnTo>
                    <a:pt x="97317" y="70314"/>
                  </a:lnTo>
                  <a:lnTo>
                    <a:pt x="97317" y="7144"/>
                  </a:lnTo>
                  <a:lnTo>
                    <a:pt x="110080" y="7144"/>
                  </a:lnTo>
                  <a:close/>
                </a:path>
              </a:pathLst>
            </a:custGeom>
            <a:solidFill>
              <a:srgbClr val="000000"/>
            </a:solidFill>
            <a:ln w="9525" cap="flat">
              <a:noFill/>
              <a:prstDash val="solid"/>
              <a:miter/>
            </a:ln>
          </p:spPr>
          <p:txBody>
            <a:bodyPr rtlCol="0" anchor="ctr"/>
            <a:lstStyle/>
            <a:p>
              <a:endParaRPr lang="ja-JP" altLang="en-US"/>
            </a:p>
          </p:txBody>
        </p:sp>
        <p:sp>
          <p:nvSpPr>
            <p:cNvPr id="1046" name="フリーフォーム: 図形 18"/>
            <p:cNvSpPr/>
            <p:nvPr/>
          </p:nvSpPr>
          <p:spPr>
            <a:xfrm>
              <a:off x="6335839" y="4129592"/>
              <a:ext cx="209550" cy="200025"/>
            </a:xfrm>
            <a:custGeom>
              <a:avLst/>
              <a:gdLst>
                <a:gd name="connsiteX0" fmla="*/ 70199 w 209550"/>
                <a:gd name="connsiteY0" fmla="*/ 90040 h 200025"/>
                <a:gd name="connsiteX1" fmla="*/ 105842 w 209550"/>
                <a:gd name="connsiteY1" fmla="*/ 140618 h 200025"/>
                <a:gd name="connsiteX2" fmla="*/ 141875 w 209550"/>
                <a:gd name="connsiteY2" fmla="*/ 88373 h 200025"/>
                <a:gd name="connsiteX3" fmla="*/ 151552 w 209550"/>
                <a:gd name="connsiteY3" fmla="*/ 94117 h 200025"/>
                <a:gd name="connsiteX4" fmla="*/ 114214 w 209550"/>
                <a:gd name="connsiteY4" fmla="*/ 148371 h 200025"/>
                <a:gd name="connsiteX5" fmla="*/ 204940 w 209550"/>
                <a:gd name="connsiteY5" fmla="*/ 188147 h 200025"/>
                <a:gd name="connsiteX6" fmla="*/ 200435 w 209550"/>
                <a:gd name="connsiteY6" fmla="*/ 199396 h 200025"/>
                <a:gd name="connsiteX7" fmla="*/ 105689 w 209550"/>
                <a:gd name="connsiteY7" fmla="*/ 156743 h 200025"/>
                <a:gd name="connsiteX8" fmla="*/ 12373 w 209550"/>
                <a:gd name="connsiteY8" fmla="*/ 198749 h 200025"/>
                <a:gd name="connsiteX9" fmla="*/ 7144 w 209550"/>
                <a:gd name="connsiteY9" fmla="*/ 187957 h 200025"/>
                <a:gd name="connsiteX10" fmla="*/ 97260 w 209550"/>
                <a:gd name="connsiteY10" fmla="*/ 148771 h 200025"/>
                <a:gd name="connsiteX11" fmla="*/ 60331 w 209550"/>
                <a:gd name="connsiteY11" fmla="*/ 94526 h 200025"/>
                <a:gd name="connsiteX12" fmla="*/ 70199 w 209550"/>
                <a:gd name="connsiteY12" fmla="*/ 90040 h 200025"/>
                <a:gd name="connsiteX13" fmla="*/ 111681 w 209550"/>
                <a:gd name="connsiteY13" fmla="*/ 7144 h 200025"/>
                <a:gd name="connsiteX14" fmla="*/ 111681 w 209550"/>
                <a:gd name="connsiteY14" fmla="*/ 32071 h 200025"/>
                <a:gd name="connsiteX15" fmla="*/ 204940 w 209550"/>
                <a:gd name="connsiteY15" fmla="*/ 32071 h 200025"/>
                <a:gd name="connsiteX16" fmla="*/ 204940 w 209550"/>
                <a:gd name="connsiteY16" fmla="*/ 43444 h 200025"/>
                <a:gd name="connsiteX17" fmla="*/ 8801 w 209550"/>
                <a:gd name="connsiteY17" fmla="*/ 43444 h 200025"/>
                <a:gd name="connsiteX18" fmla="*/ 8801 w 209550"/>
                <a:gd name="connsiteY18" fmla="*/ 32071 h 200025"/>
                <a:gd name="connsiteX19" fmla="*/ 99584 w 209550"/>
                <a:gd name="connsiteY19" fmla="*/ 32071 h 200025"/>
                <a:gd name="connsiteX20" fmla="*/ 99584 w 209550"/>
                <a:gd name="connsiteY20" fmla="*/ 7144 h 200025"/>
                <a:gd name="connsiteX21" fmla="*/ 111681 w 209550"/>
                <a:gd name="connsiteY21" fmla="*/ 7144 h 200025"/>
                <a:gd name="connsiteX22" fmla="*/ 9439 w 209550"/>
                <a:gd name="connsiteY22" fmla="*/ 95069 h 200025"/>
                <a:gd name="connsiteX23" fmla="*/ 68304 w 209550"/>
                <a:gd name="connsiteY23" fmla="*/ 53302 h 200025"/>
                <a:gd name="connsiteX24" fmla="*/ 78296 w 209550"/>
                <a:gd name="connsiteY24" fmla="*/ 59798 h 200025"/>
                <a:gd name="connsiteX25" fmla="*/ 15716 w 209550"/>
                <a:gd name="connsiteY25" fmla="*/ 104346 h 200025"/>
                <a:gd name="connsiteX26" fmla="*/ 9439 w 209550"/>
                <a:gd name="connsiteY26" fmla="*/ 95069 h 200025"/>
                <a:gd name="connsiteX27" fmla="*/ 142770 w 209550"/>
                <a:gd name="connsiteY27" fmla="*/ 53940 h 200025"/>
                <a:gd name="connsiteX28" fmla="*/ 203902 w 209550"/>
                <a:gd name="connsiteY28" fmla="*/ 94307 h 200025"/>
                <a:gd name="connsiteX29" fmla="*/ 197653 w 209550"/>
                <a:gd name="connsiteY29" fmla="*/ 103556 h 200025"/>
                <a:gd name="connsiteX30" fmla="*/ 132750 w 209550"/>
                <a:gd name="connsiteY30" fmla="*/ 60408 h 200025"/>
                <a:gd name="connsiteX31" fmla="*/ 142770 w 209550"/>
                <a:gd name="connsiteY31" fmla="*/ 5394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9550" h="200025">
                  <a:moveTo>
                    <a:pt x="70199" y="90040"/>
                  </a:moveTo>
                  <a:cubicBezTo>
                    <a:pt x="75952" y="100298"/>
                    <a:pt x="87516" y="121930"/>
                    <a:pt x="105842" y="140618"/>
                  </a:cubicBezTo>
                  <a:cubicBezTo>
                    <a:pt x="119053" y="126644"/>
                    <a:pt x="129788" y="110357"/>
                    <a:pt x="141875" y="88373"/>
                  </a:cubicBezTo>
                  <a:lnTo>
                    <a:pt x="151552" y="94117"/>
                  </a:lnTo>
                  <a:cubicBezTo>
                    <a:pt x="140894" y="114443"/>
                    <a:pt x="129788" y="131826"/>
                    <a:pt x="114214" y="148371"/>
                  </a:cubicBezTo>
                  <a:cubicBezTo>
                    <a:pt x="138322" y="168373"/>
                    <a:pt x="170783" y="181004"/>
                    <a:pt x="204940" y="188147"/>
                  </a:cubicBezTo>
                  <a:lnTo>
                    <a:pt x="200435" y="199396"/>
                  </a:lnTo>
                  <a:cubicBezTo>
                    <a:pt x="165297" y="191996"/>
                    <a:pt x="132550" y="179718"/>
                    <a:pt x="105689" y="156743"/>
                  </a:cubicBezTo>
                  <a:cubicBezTo>
                    <a:pt x="79791" y="180384"/>
                    <a:pt x="46511" y="191986"/>
                    <a:pt x="12373" y="198749"/>
                  </a:cubicBezTo>
                  <a:lnTo>
                    <a:pt x="7144" y="187957"/>
                  </a:lnTo>
                  <a:cubicBezTo>
                    <a:pt x="21584" y="184652"/>
                    <a:pt x="69580" y="173069"/>
                    <a:pt x="97260" y="148771"/>
                  </a:cubicBezTo>
                  <a:cubicBezTo>
                    <a:pt x="75676" y="127092"/>
                    <a:pt x="65332" y="104756"/>
                    <a:pt x="60331" y="94526"/>
                  </a:cubicBezTo>
                  <a:lnTo>
                    <a:pt x="70199" y="90040"/>
                  </a:lnTo>
                  <a:close/>
                  <a:moveTo>
                    <a:pt x="111681" y="7144"/>
                  </a:moveTo>
                  <a:lnTo>
                    <a:pt x="111681" y="32071"/>
                  </a:lnTo>
                  <a:lnTo>
                    <a:pt x="204940" y="32071"/>
                  </a:lnTo>
                  <a:lnTo>
                    <a:pt x="204940" y="43444"/>
                  </a:lnTo>
                  <a:lnTo>
                    <a:pt x="8801" y="43444"/>
                  </a:lnTo>
                  <a:lnTo>
                    <a:pt x="8801" y="32071"/>
                  </a:lnTo>
                  <a:lnTo>
                    <a:pt x="99584" y="32071"/>
                  </a:lnTo>
                  <a:lnTo>
                    <a:pt x="99584" y="7144"/>
                  </a:lnTo>
                  <a:lnTo>
                    <a:pt x="111681" y="7144"/>
                  </a:lnTo>
                  <a:close/>
                  <a:moveTo>
                    <a:pt x="9439" y="95069"/>
                  </a:moveTo>
                  <a:cubicBezTo>
                    <a:pt x="35414" y="84668"/>
                    <a:pt x="58493" y="66447"/>
                    <a:pt x="68304" y="53302"/>
                  </a:cubicBezTo>
                  <a:lnTo>
                    <a:pt x="78296" y="59798"/>
                  </a:lnTo>
                  <a:cubicBezTo>
                    <a:pt x="59503" y="82963"/>
                    <a:pt x="42501" y="93726"/>
                    <a:pt x="15716" y="104346"/>
                  </a:cubicBezTo>
                  <a:lnTo>
                    <a:pt x="9439" y="95069"/>
                  </a:lnTo>
                  <a:close/>
                  <a:moveTo>
                    <a:pt x="142770" y="53940"/>
                  </a:moveTo>
                  <a:cubicBezTo>
                    <a:pt x="157639" y="71399"/>
                    <a:pt x="182899" y="85992"/>
                    <a:pt x="203902" y="94307"/>
                  </a:cubicBezTo>
                  <a:lnTo>
                    <a:pt x="197653" y="103556"/>
                  </a:lnTo>
                  <a:cubicBezTo>
                    <a:pt x="174974" y="96022"/>
                    <a:pt x="147799" y="78696"/>
                    <a:pt x="132750" y="60408"/>
                  </a:cubicBezTo>
                  <a:lnTo>
                    <a:pt x="142770" y="53940"/>
                  </a:lnTo>
                  <a:close/>
                </a:path>
              </a:pathLst>
            </a:custGeom>
            <a:solidFill>
              <a:srgbClr val="000000"/>
            </a:solidFill>
            <a:ln w="9525" cap="flat">
              <a:noFill/>
              <a:prstDash val="solid"/>
              <a:miter/>
            </a:ln>
          </p:spPr>
          <p:txBody>
            <a:bodyPr rtlCol="0" anchor="ctr"/>
            <a:lstStyle/>
            <a:p>
              <a:endParaRPr lang="ja-JP" altLang="en-US"/>
            </a:p>
          </p:txBody>
        </p:sp>
        <p:sp>
          <p:nvSpPr>
            <p:cNvPr id="1047" name="フリーフォーム: 図形 19"/>
            <p:cNvSpPr/>
            <p:nvPr/>
          </p:nvSpPr>
          <p:spPr>
            <a:xfrm>
              <a:off x="6554514" y="4131697"/>
              <a:ext cx="209550" cy="200025"/>
            </a:xfrm>
            <a:custGeom>
              <a:avLst/>
              <a:gdLst>
                <a:gd name="connsiteX0" fmla="*/ 48997 w 209550"/>
                <a:gd name="connsiteY0" fmla="*/ 89859 h 200025"/>
                <a:gd name="connsiteX1" fmla="*/ 48997 w 209550"/>
                <a:gd name="connsiteY1" fmla="*/ 147333 h 200025"/>
                <a:gd name="connsiteX2" fmla="*/ 102908 w 209550"/>
                <a:gd name="connsiteY2" fmla="*/ 184661 h 200025"/>
                <a:gd name="connsiteX3" fmla="*/ 206435 w 209550"/>
                <a:gd name="connsiteY3" fmla="*/ 184661 h 200025"/>
                <a:gd name="connsiteX4" fmla="*/ 204483 w 209550"/>
                <a:gd name="connsiteY4" fmla="*/ 194443 h 200025"/>
                <a:gd name="connsiteX5" fmla="*/ 104375 w 209550"/>
                <a:gd name="connsiteY5" fmla="*/ 194443 h 200025"/>
                <a:gd name="connsiteX6" fmla="*/ 44025 w 209550"/>
                <a:gd name="connsiteY6" fmla="*/ 166868 h 200025"/>
                <a:gd name="connsiteX7" fmla="*/ 13830 w 209550"/>
                <a:gd name="connsiteY7" fmla="*/ 198377 h 200025"/>
                <a:gd name="connsiteX8" fmla="*/ 7144 w 209550"/>
                <a:gd name="connsiteY8" fmla="*/ 187890 h 200025"/>
                <a:gd name="connsiteX9" fmla="*/ 36947 w 209550"/>
                <a:gd name="connsiteY9" fmla="*/ 157801 h 200025"/>
                <a:gd name="connsiteX10" fmla="*/ 36947 w 209550"/>
                <a:gd name="connsiteY10" fmla="*/ 100146 h 200025"/>
                <a:gd name="connsiteX11" fmla="*/ 9134 w 209550"/>
                <a:gd name="connsiteY11" fmla="*/ 100146 h 200025"/>
                <a:gd name="connsiteX12" fmla="*/ 9134 w 209550"/>
                <a:gd name="connsiteY12" fmla="*/ 89859 h 200025"/>
                <a:gd name="connsiteX13" fmla="*/ 48997 w 209550"/>
                <a:gd name="connsiteY13" fmla="*/ 89859 h 200025"/>
                <a:gd name="connsiteX14" fmla="*/ 50540 w 209550"/>
                <a:gd name="connsiteY14" fmla="*/ 47168 h 200025"/>
                <a:gd name="connsiteX15" fmla="*/ 12678 w 209550"/>
                <a:gd name="connsiteY15" fmla="*/ 14916 h 200025"/>
                <a:gd name="connsiteX16" fmla="*/ 19136 w 209550"/>
                <a:gd name="connsiteY16" fmla="*/ 7144 h 200025"/>
                <a:gd name="connsiteX17" fmla="*/ 57979 w 209550"/>
                <a:gd name="connsiteY17" fmla="*/ 38500 h 200025"/>
                <a:gd name="connsiteX18" fmla="*/ 50540 w 209550"/>
                <a:gd name="connsiteY18" fmla="*/ 47168 h 200025"/>
                <a:gd name="connsiteX19" fmla="*/ 198234 w 209550"/>
                <a:gd name="connsiteY19" fmla="*/ 55540 h 200025"/>
                <a:gd name="connsiteX20" fmla="*/ 198234 w 209550"/>
                <a:gd name="connsiteY20" fmla="*/ 158277 h 200025"/>
                <a:gd name="connsiteX21" fmla="*/ 183480 w 209550"/>
                <a:gd name="connsiteY21" fmla="*/ 173107 h 200025"/>
                <a:gd name="connsiteX22" fmla="*/ 163392 w 209550"/>
                <a:gd name="connsiteY22" fmla="*/ 173107 h 200025"/>
                <a:gd name="connsiteX23" fmla="*/ 161287 w 209550"/>
                <a:gd name="connsiteY23" fmla="*/ 161087 h 200025"/>
                <a:gd name="connsiteX24" fmla="*/ 181137 w 209550"/>
                <a:gd name="connsiteY24" fmla="*/ 161744 h 200025"/>
                <a:gd name="connsiteX25" fmla="*/ 187776 w 209550"/>
                <a:gd name="connsiteY25" fmla="*/ 155067 h 200025"/>
                <a:gd name="connsiteX26" fmla="*/ 187776 w 209550"/>
                <a:gd name="connsiteY26" fmla="*/ 130340 h 200025"/>
                <a:gd name="connsiteX27" fmla="*/ 142589 w 209550"/>
                <a:gd name="connsiteY27" fmla="*/ 130340 h 200025"/>
                <a:gd name="connsiteX28" fmla="*/ 142589 w 209550"/>
                <a:gd name="connsiteY28" fmla="*/ 169859 h 200025"/>
                <a:gd name="connsiteX29" fmla="*/ 131483 w 209550"/>
                <a:gd name="connsiteY29" fmla="*/ 169859 h 200025"/>
                <a:gd name="connsiteX30" fmla="*/ 131483 w 209550"/>
                <a:gd name="connsiteY30" fmla="*/ 130340 h 200025"/>
                <a:gd name="connsiteX31" fmla="*/ 84363 w 209550"/>
                <a:gd name="connsiteY31" fmla="*/ 130340 h 200025"/>
                <a:gd name="connsiteX32" fmla="*/ 84363 w 209550"/>
                <a:gd name="connsiteY32" fmla="*/ 173098 h 200025"/>
                <a:gd name="connsiteX33" fmla="*/ 73238 w 209550"/>
                <a:gd name="connsiteY33" fmla="*/ 173098 h 200025"/>
                <a:gd name="connsiteX34" fmla="*/ 73238 w 209550"/>
                <a:gd name="connsiteY34" fmla="*/ 55531 h 200025"/>
                <a:gd name="connsiteX35" fmla="*/ 128692 w 209550"/>
                <a:gd name="connsiteY35" fmla="*/ 55531 h 200025"/>
                <a:gd name="connsiteX36" fmla="*/ 128692 w 209550"/>
                <a:gd name="connsiteY36" fmla="*/ 55054 h 200025"/>
                <a:gd name="connsiteX37" fmla="*/ 97288 w 209550"/>
                <a:gd name="connsiteY37" fmla="*/ 35966 h 200025"/>
                <a:gd name="connsiteX38" fmla="*/ 104232 w 209550"/>
                <a:gd name="connsiteY38" fmla="*/ 27127 h 200025"/>
                <a:gd name="connsiteX39" fmla="*/ 134217 w 209550"/>
                <a:gd name="connsiteY39" fmla="*/ 45644 h 200025"/>
                <a:gd name="connsiteX40" fmla="*/ 176374 w 209550"/>
                <a:gd name="connsiteY40" fmla="*/ 22622 h 200025"/>
                <a:gd name="connsiteX41" fmla="*/ 176374 w 209550"/>
                <a:gd name="connsiteY41" fmla="*/ 22203 h 200025"/>
                <a:gd name="connsiteX42" fmla="*/ 70218 w 209550"/>
                <a:gd name="connsiteY42" fmla="*/ 22203 h 200025"/>
                <a:gd name="connsiteX43" fmla="*/ 70218 w 209550"/>
                <a:gd name="connsiteY43" fmla="*/ 12325 h 200025"/>
                <a:gd name="connsiteX44" fmla="*/ 194062 w 209550"/>
                <a:gd name="connsiteY44" fmla="*/ 12325 h 200025"/>
                <a:gd name="connsiteX45" fmla="*/ 194062 w 209550"/>
                <a:gd name="connsiteY45" fmla="*/ 22203 h 200025"/>
                <a:gd name="connsiteX46" fmla="*/ 142827 w 209550"/>
                <a:gd name="connsiteY46" fmla="*/ 52483 h 200025"/>
                <a:gd name="connsiteX47" fmla="*/ 146904 w 209550"/>
                <a:gd name="connsiteY47" fmla="*/ 55521 h 200025"/>
                <a:gd name="connsiteX48" fmla="*/ 198234 w 209550"/>
                <a:gd name="connsiteY48" fmla="*/ 55521 h 200025"/>
                <a:gd name="connsiteX49" fmla="*/ 131483 w 209550"/>
                <a:gd name="connsiteY49" fmla="*/ 65170 h 200025"/>
                <a:gd name="connsiteX50" fmla="*/ 84363 w 209550"/>
                <a:gd name="connsiteY50" fmla="*/ 65170 h 200025"/>
                <a:gd name="connsiteX51" fmla="*/ 84363 w 209550"/>
                <a:gd name="connsiteY51" fmla="*/ 88154 h 200025"/>
                <a:gd name="connsiteX52" fmla="*/ 131483 w 209550"/>
                <a:gd name="connsiteY52" fmla="*/ 88154 h 200025"/>
                <a:gd name="connsiteX53" fmla="*/ 131483 w 209550"/>
                <a:gd name="connsiteY53" fmla="*/ 65170 h 200025"/>
                <a:gd name="connsiteX54" fmla="*/ 131483 w 209550"/>
                <a:gd name="connsiteY54" fmla="*/ 97660 h 200025"/>
                <a:gd name="connsiteX55" fmla="*/ 84363 w 209550"/>
                <a:gd name="connsiteY55" fmla="*/ 97660 h 200025"/>
                <a:gd name="connsiteX56" fmla="*/ 84363 w 209550"/>
                <a:gd name="connsiteY56" fmla="*/ 120244 h 200025"/>
                <a:gd name="connsiteX57" fmla="*/ 131483 w 209550"/>
                <a:gd name="connsiteY57" fmla="*/ 120244 h 200025"/>
                <a:gd name="connsiteX58" fmla="*/ 131483 w 209550"/>
                <a:gd name="connsiteY58" fmla="*/ 97660 h 200025"/>
                <a:gd name="connsiteX59" fmla="*/ 187785 w 209550"/>
                <a:gd name="connsiteY59" fmla="*/ 65170 h 200025"/>
                <a:gd name="connsiteX60" fmla="*/ 142599 w 209550"/>
                <a:gd name="connsiteY60" fmla="*/ 65170 h 200025"/>
                <a:gd name="connsiteX61" fmla="*/ 142599 w 209550"/>
                <a:gd name="connsiteY61" fmla="*/ 88154 h 200025"/>
                <a:gd name="connsiteX62" fmla="*/ 187785 w 209550"/>
                <a:gd name="connsiteY62" fmla="*/ 88154 h 200025"/>
                <a:gd name="connsiteX63" fmla="*/ 187785 w 209550"/>
                <a:gd name="connsiteY63" fmla="*/ 65170 h 200025"/>
                <a:gd name="connsiteX64" fmla="*/ 187785 w 209550"/>
                <a:gd name="connsiteY64" fmla="*/ 97660 h 200025"/>
                <a:gd name="connsiteX65" fmla="*/ 142599 w 209550"/>
                <a:gd name="connsiteY65" fmla="*/ 97660 h 200025"/>
                <a:gd name="connsiteX66" fmla="*/ 142599 w 209550"/>
                <a:gd name="connsiteY66" fmla="*/ 120244 h 200025"/>
                <a:gd name="connsiteX67" fmla="*/ 187785 w 209550"/>
                <a:gd name="connsiteY67" fmla="*/ 120244 h 200025"/>
                <a:gd name="connsiteX68" fmla="*/ 187785 w 209550"/>
                <a:gd name="connsiteY68" fmla="*/ 9766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09550" h="200025">
                  <a:moveTo>
                    <a:pt x="48997" y="89859"/>
                  </a:moveTo>
                  <a:lnTo>
                    <a:pt x="48997" y="147333"/>
                  </a:lnTo>
                  <a:cubicBezTo>
                    <a:pt x="51102" y="157801"/>
                    <a:pt x="56121" y="184661"/>
                    <a:pt x="102908" y="184661"/>
                  </a:cubicBezTo>
                  <a:lnTo>
                    <a:pt x="206435" y="184661"/>
                  </a:lnTo>
                  <a:lnTo>
                    <a:pt x="204483" y="194443"/>
                  </a:lnTo>
                  <a:lnTo>
                    <a:pt x="104375" y="194443"/>
                  </a:lnTo>
                  <a:cubicBezTo>
                    <a:pt x="63370" y="194443"/>
                    <a:pt x="49406" y="175031"/>
                    <a:pt x="44025" y="166868"/>
                  </a:cubicBezTo>
                  <a:cubicBezTo>
                    <a:pt x="39967" y="172212"/>
                    <a:pt x="27918" y="184652"/>
                    <a:pt x="13830" y="198377"/>
                  </a:cubicBezTo>
                  <a:lnTo>
                    <a:pt x="7144" y="187890"/>
                  </a:lnTo>
                  <a:cubicBezTo>
                    <a:pt x="12687" y="183842"/>
                    <a:pt x="26699" y="173107"/>
                    <a:pt x="36947" y="157801"/>
                  </a:cubicBezTo>
                  <a:lnTo>
                    <a:pt x="36947" y="100146"/>
                  </a:lnTo>
                  <a:lnTo>
                    <a:pt x="9134" y="100146"/>
                  </a:lnTo>
                  <a:lnTo>
                    <a:pt x="9134" y="89859"/>
                  </a:lnTo>
                  <a:lnTo>
                    <a:pt x="48997" y="89859"/>
                  </a:lnTo>
                  <a:close/>
                  <a:moveTo>
                    <a:pt x="50540" y="47168"/>
                  </a:moveTo>
                  <a:cubicBezTo>
                    <a:pt x="37633" y="34881"/>
                    <a:pt x="24070" y="21803"/>
                    <a:pt x="12678" y="14916"/>
                  </a:cubicBezTo>
                  <a:lnTo>
                    <a:pt x="19136" y="7144"/>
                  </a:lnTo>
                  <a:cubicBezTo>
                    <a:pt x="30051" y="12554"/>
                    <a:pt x="49587" y="28670"/>
                    <a:pt x="57979" y="38500"/>
                  </a:cubicBezTo>
                  <a:lnTo>
                    <a:pt x="50540" y="47168"/>
                  </a:lnTo>
                  <a:close/>
                  <a:moveTo>
                    <a:pt x="198234" y="55540"/>
                  </a:moveTo>
                  <a:lnTo>
                    <a:pt x="198234" y="158277"/>
                  </a:lnTo>
                  <a:cubicBezTo>
                    <a:pt x="198234" y="162811"/>
                    <a:pt x="198234" y="173107"/>
                    <a:pt x="183480" y="173107"/>
                  </a:cubicBezTo>
                  <a:lnTo>
                    <a:pt x="163392" y="173107"/>
                  </a:lnTo>
                  <a:lnTo>
                    <a:pt x="161287" y="161087"/>
                  </a:lnTo>
                  <a:lnTo>
                    <a:pt x="181137" y="161744"/>
                  </a:lnTo>
                  <a:cubicBezTo>
                    <a:pt x="183852" y="161953"/>
                    <a:pt x="187776" y="162135"/>
                    <a:pt x="187776" y="155067"/>
                  </a:cubicBezTo>
                  <a:lnTo>
                    <a:pt x="187776" y="130340"/>
                  </a:lnTo>
                  <a:lnTo>
                    <a:pt x="142589" y="130340"/>
                  </a:lnTo>
                  <a:lnTo>
                    <a:pt x="142589" y="169859"/>
                  </a:lnTo>
                  <a:lnTo>
                    <a:pt x="131483" y="169859"/>
                  </a:lnTo>
                  <a:lnTo>
                    <a:pt x="131483" y="130340"/>
                  </a:lnTo>
                  <a:lnTo>
                    <a:pt x="84363" y="130340"/>
                  </a:lnTo>
                  <a:lnTo>
                    <a:pt x="84363" y="173098"/>
                  </a:lnTo>
                  <a:lnTo>
                    <a:pt x="73238" y="173098"/>
                  </a:lnTo>
                  <a:lnTo>
                    <a:pt x="73238" y="55531"/>
                  </a:lnTo>
                  <a:lnTo>
                    <a:pt x="128692" y="55531"/>
                  </a:lnTo>
                  <a:lnTo>
                    <a:pt x="128692" y="55054"/>
                  </a:lnTo>
                  <a:cubicBezTo>
                    <a:pt x="120920" y="49692"/>
                    <a:pt x="109899" y="42205"/>
                    <a:pt x="97288" y="35966"/>
                  </a:cubicBezTo>
                  <a:lnTo>
                    <a:pt x="104232" y="27127"/>
                  </a:lnTo>
                  <a:cubicBezTo>
                    <a:pt x="110633" y="30375"/>
                    <a:pt x="119862" y="34871"/>
                    <a:pt x="134217" y="45644"/>
                  </a:cubicBezTo>
                  <a:cubicBezTo>
                    <a:pt x="162382" y="34004"/>
                    <a:pt x="170717" y="27127"/>
                    <a:pt x="176374" y="22622"/>
                  </a:cubicBezTo>
                  <a:lnTo>
                    <a:pt x="176374" y="22203"/>
                  </a:lnTo>
                  <a:lnTo>
                    <a:pt x="70218" y="22203"/>
                  </a:lnTo>
                  <a:lnTo>
                    <a:pt x="70218" y="12325"/>
                  </a:lnTo>
                  <a:lnTo>
                    <a:pt x="194062" y="12325"/>
                  </a:lnTo>
                  <a:lnTo>
                    <a:pt x="194062" y="22203"/>
                  </a:lnTo>
                  <a:cubicBezTo>
                    <a:pt x="186976" y="28223"/>
                    <a:pt x="171383" y="41529"/>
                    <a:pt x="142827" y="52483"/>
                  </a:cubicBezTo>
                  <a:cubicBezTo>
                    <a:pt x="143704" y="53150"/>
                    <a:pt x="144580" y="53549"/>
                    <a:pt x="146904" y="55521"/>
                  </a:cubicBezTo>
                  <a:lnTo>
                    <a:pt x="198234" y="55521"/>
                  </a:lnTo>
                  <a:close/>
                  <a:moveTo>
                    <a:pt x="131483" y="65170"/>
                  </a:moveTo>
                  <a:lnTo>
                    <a:pt x="84363" y="65170"/>
                  </a:lnTo>
                  <a:lnTo>
                    <a:pt x="84363" y="88154"/>
                  </a:lnTo>
                  <a:lnTo>
                    <a:pt x="131483" y="88154"/>
                  </a:lnTo>
                  <a:lnTo>
                    <a:pt x="131483" y="65170"/>
                  </a:lnTo>
                  <a:close/>
                  <a:moveTo>
                    <a:pt x="131483" y="97660"/>
                  </a:moveTo>
                  <a:lnTo>
                    <a:pt x="84363" y="97660"/>
                  </a:lnTo>
                  <a:lnTo>
                    <a:pt x="84363" y="120244"/>
                  </a:lnTo>
                  <a:lnTo>
                    <a:pt x="131483" y="120244"/>
                  </a:lnTo>
                  <a:lnTo>
                    <a:pt x="131483" y="97660"/>
                  </a:lnTo>
                  <a:close/>
                  <a:moveTo>
                    <a:pt x="187785" y="65170"/>
                  </a:moveTo>
                  <a:lnTo>
                    <a:pt x="142599" y="65170"/>
                  </a:lnTo>
                  <a:lnTo>
                    <a:pt x="142599" y="88154"/>
                  </a:lnTo>
                  <a:lnTo>
                    <a:pt x="187785" y="88154"/>
                  </a:lnTo>
                  <a:lnTo>
                    <a:pt x="187785" y="65170"/>
                  </a:lnTo>
                  <a:close/>
                  <a:moveTo>
                    <a:pt x="187785" y="97660"/>
                  </a:moveTo>
                  <a:lnTo>
                    <a:pt x="142599" y="97660"/>
                  </a:lnTo>
                  <a:lnTo>
                    <a:pt x="142599" y="120244"/>
                  </a:lnTo>
                  <a:lnTo>
                    <a:pt x="187785" y="120244"/>
                  </a:lnTo>
                  <a:lnTo>
                    <a:pt x="187785" y="97660"/>
                  </a:lnTo>
                  <a:close/>
                </a:path>
              </a:pathLst>
            </a:custGeom>
            <a:solidFill>
              <a:srgbClr val="000000"/>
            </a:solidFill>
            <a:ln w="9525" cap="flat">
              <a:noFill/>
              <a:prstDash val="solid"/>
              <a:miter/>
            </a:ln>
          </p:spPr>
          <p:txBody>
            <a:bodyPr rtlCol="0" anchor="ctr"/>
            <a:lstStyle/>
            <a:p>
              <a:endParaRPr lang="ja-JP" altLang="en-US"/>
            </a:p>
          </p:txBody>
        </p:sp>
        <p:sp>
          <p:nvSpPr>
            <p:cNvPr id="1048" name="フリーフォーム: 図形 20"/>
            <p:cNvSpPr/>
            <p:nvPr/>
          </p:nvSpPr>
          <p:spPr>
            <a:xfrm>
              <a:off x="6776113" y="4130182"/>
              <a:ext cx="209550" cy="200025"/>
            </a:xfrm>
            <a:custGeom>
              <a:avLst/>
              <a:gdLst>
                <a:gd name="connsiteX0" fmla="*/ 7144 w 209550"/>
                <a:gd name="connsiteY0" fmla="*/ 99574 h 200025"/>
                <a:gd name="connsiteX1" fmla="*/ 149704 w 209550"/>
                <a:gd name="connsiteY1" fmla="*/ 41158 h 200025"/>
                <a:gd name="connsiteX2" fmla="*/ 158277 w 209550"/>
                <a:gd name="connsiteY2" fmla="*/ 49301 h 200025"/>
                <a:gd name="connsiteX3" fmla="*/ 94574 w 209550"/>
                <a:gd name="connsiteY3" fmla="*/ 89011 h 200025"/>
                <a:gd name="connsiteX4" fmla="*/ 94574 w 209550"/>
                <a:gd name="connsiteY4" fmla="*/ 89449 h 200025"/>
                <a:gd name="connsiteX5" fmla="*/ 184356 w 209550"/>
                <a:gd name="connsiteY5" fmla="*/ 89449 h 200025"/>
                <a:gd name="connsiteX6" fmla="*/ 184356 w 209550"/>
                <a:gd name="connsiteY6" fmla="*/ 200073 h 200025"/>
                <a:gd name="connsiteX7" fmla="*/ 172298 w 209550"/>
                <a:gd name="connsiteY7" fmla="*/ 200073 h 200025"/>
                <a:gd name="connsiteX8" fmla="*/ 172298 w 209550"/>
                <a:gd name="connsiteY8" fmla="*/ 190662 h 200025"/>
                <a:gd name="connsiteX9" fmla="*/ 57217 w 209550"/>
                <a:gd name="connsiteY9" fmla="*/ 190662 h 200025"/>
                <a:gd name="connsiteX10" fmla="*/ 57217 w 209550"/>
                <a:gd name="connsiteY10" fmla="*/ 200073 h 200025"/>
                <a:gd name="connsiteX11" fmla="*/ 45329 w 209550"/>
                <a:gd name="connsiteY11" fmla="*/ 200073 h 200025"/>
                <a:gd name="connsiteX12" fmla="*/ 45329 w 209550"/>
                <a:gd name="connsiteY12" fmla="*/ 103127 h 200025"/>
                <a:gd name="connsiteX13" fmla="*/ 12068 w 209550"/>
                <a:gd name="connsiteY13" fmla="*/ 109528 h 200025"/>
                <a:gd name="connsiteX14" fmla="*/ 7144 w 209550"/>
                <a:gd name="connsiteY14" fmla="*/ 99574 h 200025"/>
                <a:gd name="connsiteX15" fmla="*/ 9325 w 209550"/>
                <a:gd name="connsiteY15" fmla="*/ 52940 h 200025"/>
                <a:gd name="connsiteX16" fmla="*/ 64093 w 209550"/>
                <a:gd name="connsiteY16" fmla="*/ 11325 h 200025"/>
                <a:gd name="connsiteX17" fmla="*/ 74438 w 209550"/>
                <a:gd name="connsiteY17" fmla="*/ 17707 h 200025"/>
                <a:gd name="connsiteX18" fmla="*/ 16802 w 209550"/>
                <a:gd name="connsiteY18" fmla="*/ 64103 h 200025"/>
                <a:gd name="connsiteX19" fmla="*/ 9325 w 209550"/>
                <a:gd name="connsiteY19" fmla="*/ 52940 h 200025"/>
                <a:gd name="connsiteX20" fmla="*/ 64951 w 209550"/>
                <a:gd name="connsiteY20" fmla="*/ 98603 h 200025"/>
                <a:gd name="connsiteX21" fmla="*/ 57226 w 209550"/>
                <a:gd name="connsiteY21" fmla="*/ 100470 h 200025"/>
                <a:gd name="connsiteX22" fmla="*/ 57226 w 209550"/>
                <a:gd name="connsiteY22" fmla="*/ 117891 h 200025"/>
                <a:gd name="connsiteX23" fmla="*/ 172307 w 209550"/>
                <a:gd name="connsiteY23" fmla="*/ 117891 h 200025"/>
                <a:gd name="connsiteX24" fmla="*/ 172307 w 209550"/>
                <a:gd name="connsiteY24" fmla="*/ 98603 h 200025"/>
                <a:gd name="connsiteX25" fmla="*/ 64951 w 209550"/>
                <a:gd name="connsiteY25" fmla="*/ 98603 h 200025"/>
                <a:gd name="connsiteX26" fmla="*/ 172307 w 209550"/>
                <a:gd name="connsiteY26" fmla="*/ 128006 h 200025"/>
                <a:gd name="connsiteX27" fmla="*/ 57226 w 209550"/>
                <a:gd name="connsiteY27" fmla="*/ 128006 h 200025"/>
                <a:gd name="connsiteX28" fmla="*/ 57226 w 209550"/>
                <a:gd name="connsiteY28" fmla="*/ 147771 h 200025"/>
                <a:gd name="connsiteX29" fmla="*/ 172307 w 209550"/>
                <a:gd name="connsiteY29" fmla="*/ 147771 h 200025"/>
                <a:gd name="connsiteX30" fmla="*/ 172307 w 209550"/>
                <a:gd name="connsiteY30" fmla="*/ 128006 h 200025"/>
                <a:gd name="connsiteX31" fmla="*/ 172307 w 209550"/>
                <a:gd name="connsiteY31" fmla="*/ 157677 h 200025"/>
                <a:gd name="connsiteX32" fmla="*/ 57226 w 209550"/>
                <a:gd name="connsiteY32" fmla="*/ 157677 h 200025"/>
                <a:gd name="connsiteX33" fmla="*/ 57226 w 209550"/>
                <a:gd name="connsiteY33" fmla="*/ 181289 h 200025"/>
                <a:gd name="connsiteX34" fmla="*/ 172307 w 209550"/>
                <a:gd name="connsiteY34" fmla="*/ 181289 h 200025"/>
                <a:gd name="connsiteX35" fmla="*/ 172307 w 209550"/>
                <a:gd name="connsiteY35" fmla="*/ 157677 h 200025"/>
                <a:gd name="connsiteX36" fmla="*/ 115814 w 209550"/>
                <a:gd name="connsiteY36" fmla="*/ 51225 h 200025"/>
                <a:gd name="connsiteX37" fmla="*/ 102270 w 209550"/>
                <a:gd name="connsiteY37" fmla="*/ 64113 h 200025"/>
                <a:gd name="connsiteX38" fmla="*/ 76314 w 209550"/>
                <a:gd name="connsiteY38" fmla="*/ 64113 h 200025"/>
                <a:gd name="connsiteX39" fmla="*/ 74190 w 209550"/>
                <a:gd name="connsiteY39" fmla="*/ 52540 h 200025"/>
                <a:gd name="connsiteX40" fmla="*/ 97764 w 209550"/>
                <a:gd name="connsiteY40" fmla="*/ 52949 h 200025"/>
                <a:gd name="connsiteX41" fmla="*/ 103194 w 209550"/>
                <a:gd name="connsiteY41" fmla="*/ 48206 h 200025"/>
                <a:gd name="connsiteX42" fmla="*/ 103194 w 209550"/>
                <a:gd name="connsiteY42" fmla="*/ 7144 h 200025"/>
                <a:gd name="connsiteX43" fmla="*/ 115805 w 209550"/>
                <a:gd name="connsiteY43" fmla="*/ 7144 h 200025"/>
                <a:gd name="connsiteX44" fmla="*/ 115805 w 209550"/>
                <a:gd name="connsiteY44" fmla="*/ 51225 h 200025"/>
                <a:gd name="connsiteX45" fmla="*/ 152295 w 209550"/>
                <a:gd name="connsiteY45" fmla="*/ 10754 h 200025"/>
                <a:gd name="connsiteX46" fmla="*/ 207569 w 209550"/>
                <a:gd name="connsiteY46" fmla="*/ 52949 h 200025"/>
                <a:gd name="connsiteX47" fmla="*/ 200720 w 209550"/>
                <a:gd name="connsiteY47" fmla="*/ 64113 h 200025"/>
                <a:gd name="connsiteX48" fmla="*/ 143380 w 209550"/>
                <a:gd name="connsiteY48" fmla="*/ 17964 h 200025"/>
                <a:gd name="connsiteX49" fmla="*/ 152295 w 209550"/>
                <a:gd name="connsiteY49" fmla="*/ 1075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9550" h="200025">
                  <a:moveTo>
                    <a:pt x="7144" y="99574"/>
                  </a:moveTo>
                  <a:cubicBezTo>
                    <a:pt x="85944" y="89449"/>
                    <a:pt x="122053" y="66684"/>
                    <a:pt x="149704" y="41158"/>
                  </a:cubicBezTo>
                  <a:lnTo>
                    <a:pt x="158277" y="49301"/>
                  </a:lnTo>
                  <a:cubicBezTo>
                    <a:pt x="148533" y="58322"/>
                    <a:pt x="128921" y="76152"/>
                    <a:pt x="94574" y="89011"/>
                  </a:cubicBezTo>
                  <a:lnTo>
                    <a:pt x="94574" y="89449"/>
                  </a:lnTo>
                  <a:lnTo>
                    <a:pt x="184356" y="89449"/>
                  </a:lnTo>
                  <a:lnTo>
                    <a:pt x="184356" y="200073"/>
                  </a:lnTo>
                  <a:lnTo>
                    <a:pt x="172298" y="200073"/>
                  </a:lnTo>
                  <a:lnTo>
                    <a:pt x="172298" y="190662"/>
                  </a:lnTo>
                  <a:lnTo>
                    <a:pt x="57217" y="190662"/>
                  </a:lnTo>
                  <a:lnTo>
                    <a:pt x="57217" y="200073"/>
                  </a:lnTo>
                  <a:lnTo>
                    <a:pt x="45329" y="200073"/>
                  </a:lnTo>
                  <a:lnTo>
                    <a:pt x="45329" y="103127"/>
                  </a:lnTo>
                  <a:cubicBezTo>
                    <a:pt x="28460" y="106947"/>
                    <a:pt x="20460" y="108271"/>
                    <a:pt x="12068" y="109528"/>
                  </a:cubicBezTo>
                  <a:lnTo>
                    <a:pt x="7144" y="99574"/>
                  </a:lnTo>
                  <a:close/>
                  <a:moveTo>
                    <a:pt x="9325" y="52940"/>
                  </a:moveTo>
                  <a:cubicBezTo>
                    <a:pt x="30366" y="44148"/>
                    <a:pt x="49263" y="30604"/>
                    <a:pt x="64093" y="11325"/>
                  </a:cubicBezTo>
                  <a:lnTo>
                    <a:pt x="74438" y="17707"/>
                  </a:lnTo>
                  <a:cubicBezTo>
                    <a:pt x="60855" y="37719"/>
                    <a:pt x="37662" y="53807"/>
                    <a:pt x="16802" y="64103"/>
                  </a:cubicBezTo>
                  <a:lnTo>
                    <a:pt x="9325" y="52940"/>
                  </a:lnTo>
                  <a:close/>
                  <a:moveTo>
                    <a:pt x="64951" y="98603"/>
                  </a:moveTo>
                  <a:cubicBezTo>
                    <a:pt x="62770" y="99174"/>
                    <a:pt x="61084" y="99708"/>
                    <a:pt x="57226" y="100470"/>
                  </a:cubicBezTo>
                  <a:lnTo>
                    <a:pt x="57226" y="117891"/>
                  </a:lnTo>
                  <a:lnTo>
                    <a:pt x="172307" y="117891"/>
                  </a:lnTo>
                  <a:lnTo>
                    <a:pt x="172307" y="98603"/>
                  </a:lnTo>
                  <a:lnTo>
                    <a:pt x="64951" y="98603"/>
                  </a:lnTo>
                  <a:close/>
                  <a:moveTo>
                    <a:pt x="172307" y="128006"/>
                  </a:moveTo>
                  <a:lnTo>
                    <a:pt x="57226" y="128006"/>
                  </a:lnTo>
                  <a:lnTo>
                    <a:pt x="57226" y="147771"/>
                  </a:lnTo>
                  <a:lnTo>
                    <a:pt x="172307" y="147771"/>
                  </a:lnTo>
                  <a:lnTo>
                    <a:pt x="172307" y="128006"/>
                  </a:lnTo>
                  <a:close/>
                  <a:moveTo>
                    <a:pt x="172307" y="157677"/>
                  </a:moveTo>
                  <a:lnTo>
                    <a:pt x="57226" y="157677"/>
                  </a:lnTo>
                  <a:lnTo>
                    <a:pt x="57226" y="181289"/>
                  </a:lnTo>
                  <a:lnTo>
                    <a:pt x="172307" y="181289"/>
                  </a:lnTo>
                  <a:lnTo>
                    <a:pt x="172307" y="157677"/>
                  </a:lnTo>
                  <a:close/>
                  <a:moveTo>
                    <a:pt x="115814" y="51225"/>
                  </a:moveTo>
                  <a:cubicBezTo>
                    <a:pt x="115814" y="60274"/>
                    <a:pt x="111985" y="64113"/>
                    <a:pt x="102270" y="64113"/>
                  </a:cubicBezTo>
                  <a:lnTo>
                    <a:pt x="76314" y="64113"/>
                  </a:lnTo>
                  <a:lnTo>
                    <a:pt x="74190" y="52540"/>
                  </a:lnTo>
                  <a:lnTo>
                    <a:pt x="97764" y="52949"/>
                  </a:lnTo>
                  <a:cubicBezTo>
                    <a:pt x="99974" y="52949"/>
                    <a:pt x="103194" y="53178"/>
                    <a:pt x="103194" y="48206"/>
                  </a:cubicBezTo>
                  <a:lnTo>
                    <a:pt x="103194" y="7144"/>
                  </a:lnTo>
                  <a:lnTo>
                    <a:pt x="115805" y="7144"/>
                  </a:lnTo>
                  <a:lnTo>
                    <a:pt x="115805" y="51225"/>
                  </a:lnTo>
                  <a:close/>
                  <a:moveTo>
                    <a:pt x="152295" y="10754"/>
                  </a:moveTo>
                  <a:cubicBezTo>
                    <a:pt x="168069" y="29966"/>
                    <a:pt x="190633" y="47177"/>
                    <a:pt x="207569" y="52949"/>
                  </a:cubicBezTo>
                  <a:lnTo>
                    <a:pt x="200720" y="64113"/>
                  </a:lnTo>
                  <a:cubicBezTo>
                    <a:pt x="176631" y="54016"/>
                    <a:pt x="155495" y="32985"/>
                    <a:pt x="143380" y="17964"/>
                  </a:cubicBezTo>
                  <a:lnTo>
                    <a:pt x="152295" y="10754"/>
                  </a:lnTo>
                  <a:close/>
                </a:path>
              </a:pathLst>
            </a:custGeom>
            <a:solidFill>
              <a:srgbClr val="000000"/>
            </a:solidFill>
            <a:ln w="9525" cap="flat">
              <a:noFill/>
              <a:prstDash val="solid"/>
              <a:miter/>
            </a:ln>
          </p:spPr>
          <p:txBody>
            <a:bodyPr rtlCol="0" anchor="ctr"/>
            <a:lstStyle/>
            <a:p>
              <a:endParaRPr lang="ja-JP" altLang="en-US"/>
            </a:p>
          </p:txBody>
        </p:sp>
      </p:grpSp>
    </p:spTree>
    <p:extLst>
      <p:ext uri="{BB962C8B-B14F-4D97-AF65-F5344CB8AC3E}">
        <p14:creationId xmlns:p14="http://schemas.microsoft.com/office/powerpoint/2010/main" val="2823329173"/>
      </p:ext>
    </p:extLst>
  </p:cSld>
  <p:clrMap bg1="lt1" tx1="dk1" bg2="lt2" tx2="dk2" accent1="accent1" accent2="accent2" accent3="accent3" accent4="accent4" accent5="accent5" accent6="accent6" hlink="hlink" folHlink="folHlink"/>
  <p:sldLayoutIdLst>
    <p:sldLayoutId id="2147483878" r:id="rId1"/>
    <p:sldLayoutId id="2147483879" r:id="rId2"/>
  </p:sldLayoutIdLst>
  <p:hf hdr="0" ftr="0" dt="0"/>
  <p:txStyles>
    <p:titleStyle>
      <a:lvl1pPr algn="l" rtl="0" fontAlgn="base">
        <a:spcBef>
          <a:spcPct val="0"/>
        </a:spcBef>
        <a:spcAft>
          <a:spcPct val="0"/>
        </a:spcAft>
        <a:defRPr kumimoji="1" sz="2800" kern="1200">
          <a:solidFill>
            <a:schemeClr val="tx1"/>
          </a:solidFill>
          <a:latin typeface="+mj-lt"/>
          <a:ea typeface="+mj-ea"/>
          <a:cs typeface="+mj-cs"/>
        </a:defRPr>
      </a:lvl1pPr>
      <a:lvl2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2pPr>
      <a:lvl3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3pPr>
      <a:lvl4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4pPr>
      <a:lvl5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5pPr>
      <a:lvl6pPr marL="4572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6pPr>
      <a:lvl7pPr marL="9144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7pPr>
      <a:lvl8pPr marL="13716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8pPr>
      <a:lvl9pPr marL="18288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00" name="グループ化 199">
            <a:extLst>
              <a:ext uri="{FF2B5EF4-FFF2-40B4-BE49-F238E27FC236}">
                <a16:creationId xmlns:a16="http://schemas.microsoft.com/office/drawing/2014/main" id="{566A65A5-2837-4832-9CA3-7BDEBCBF86BB}"/>
              </a:ext>
            </a:extLst>
          </p:cNvPr>
          <p:cNvGrpSpPr/>
          <p:nvPr userDrawn="1"/>
        </p:nvGrpSpPr>
        <p:grpSpPr>
          <a:xfrm>
            <a:off x="350207" y="1044111"/>
            <a:ext cx="9205586" cy="5488415"/>
            <a:chOff x="377988" y="1150939"/>
            <a:chExt cx="9935837" cy="6049961"/>
          </a:xfrm>
        </p:grpSpPr>
        <p:grpSp>
          <p:nvGrpSpPr>
            <p:cNvPr id="128" name="グループ化 127">
              <a:extLst>
                <a:ext uri="{FF2B5EF4-FFF2-40B4-BE49-F238E27FC236}">
                  <a16:creationId xmlns:a16="http://schemas.microsoft.com/office/drawing/2014/main" id="{72A0710D-5BD8-4001-B9CE-9C652AD1F4DD}"/>
                </a:ext>
              </a:extLst>
            </p:cNvPr>
            <p:cNvGrpSpPr/>
            <p:nvPr userDrawn="1"/>
          </p:nvGrpSpPr>
          <p:grpSpPr>
            <a:xfrm>
              <a:off x="378263" y="1152901"/>
              <a:ext cx="9935559" cy="6047999"/>
              <a:chOff x="378263" y="1152901"/>
              <a:chExt cx="9935559" cy="6047999"/>
            </a:xfrm>
          </p:grpSpPr>
          <p:sp>
            <p:nvSpPr>
              <p:cNvPr id="78" name="Line 4">
                <a:extLst>
                  <a:ext uri="{FF2B5EF4-FFF2-40B4-BE49-F238E27FC236}">
                    <a16:creationId xmlns:a16="http://schemas.microsoft.com/office/drawing/2014/main" id="{94895187-C35A-4D02-B59E-A52B5A304376}"/>
                  </a:ext>
                </a:extLst>
              </p:cNvPr>
              <p:cNvSpPr>
                <a:spLocks noChangeShapeType="1"/>
              </p:cNvSpPr>
              <p:nvPr userDrawn="1"/>
            </p:nvSpPr>
            <p:spPr bwMode="auto">
              <a:xfrm>
                <a:off x="378263" y="6912869"/>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79" name="Line 4">
                <a:extLst>
                  <a:ext uri="{FF2B5EF4-FFF2-40B4-BE49-F238E27FC236}">
                    <a16:creationId xmlns:a16="http://schemas.microsoft.com/office/drawing/2014/main" id="{33071AE2-D797-4AA2-A4BC-892B48321311}"/>
                  </a:ext>
                </a:extLst>
              </p:cNvPr>
              <p:cNvSpPr>
                <a:spLocks noChangeShapeType="1"/>
              </p:cNvSpPr>
              <p:nvPr userDrawn="1"/>
            </p:nvSpPr>
            <p:spPr bwMode="auto">
              <a:xfrm>
                <a:off x="378263" y="7056869"/>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0" name="Line 4">
                <a:extLst>
                  <a:ext uri="{FF2B5EF4-FFF2-40B4-BE49-F238E27FC236}">
                    <a16:creationId xmlns:a16="http://schemas.microsoft.com/office/drawing/2014/main" id="{41930938-C286-40A8-9E87-A039ECED59EA}"/>
                  </a:ext>
                </a:extLst>
              </p:cNvPr>
              <p:cNvSpPr>
                <a:spLocks noChangeShapeType="1"/>
              </p:cNvSpPr>
              <p:nvPr userDrawn="1"/>
            </p:nvSpPr>
            <p:spPr bwMode="auto">
              <a:xfrm>
                <a:off x="378263" y="648214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1" name="Line 5">
                <a:extLst>
                  <a:ext uri="{FF2B5EF4-FFF2-40B4-BE49-F238E27FC236}">
                    <a16:creationId xmlns:a16="http://schemas.microsoft.com/office/drawing/2014/main" id="{BE22E4B9-1473-40BD-9CB5-3F8080E70734}"/>
                  </a:ext>
                </a:extLst>
              </p:cNvPr>
              <p:cNvSpPr>
                <a:spLocks noChangeShapeType="1"/>
              </p:cNvSpPr>
              <p:nvPr userDrawn="1"/>
            </p:nvSpPr>
            <p:spPr bwMode="auto">
              <a:xfrm>
                <a:off x="378263" y="633767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2" name="Line 6">
                <a:extLst>
                  <a:ext uri="{FF2B5EF4-FFF2-40B4-BE49-F238E27FC236}">
                    <a16:creationId xmlns:a16="http://schemas.microsoft.com/office/drawing/2014/main" id="{D458851A-5399-4C1E-948F-0F30E270491B}"/>
                  </a:ext>
                </a:extLst>
              </p:cNvPr>
              <p:cNvSpPr>
                <a:spLocks noChangeShapeType="1"/>
              </p:cNvSpPr>
              <p:nvPr userDrawn="1"/>
            </p:nvSpPr>
            <p:spPr bwMode="auto">
              <a:xfrm>
                <a:off x="378263" y="619321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3" name="Line 7">
                <a:extLst>
                  <a:ext uri="{FF2B5EF4-FFF2-40B4-BE49-F238E27FC236}">
                    <a16:creationId xmlns:a16="http://schemas.microsoft.com/office/drawing/2014/main" id="{5B3D94E0-4AED-4D62-99AB-B7A29DE91176}"/>
                  </a:ext>
                </a:extLst>
              </p:cNvPr>
              <p:cNvSpPr>
                <a:spLocks noChangeShapeType="1"/>
              </p:cNvSpPr>
              <p:nvPr userDrawn="1"/>
            </p:nvSpPr>
            <p:spPr bwMode="auto">
              <a:xfrm>
                <a:off x="378263" y="604875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4" name="Line 8">
                <a:extLst>
                  <a:ext uri="{FF2B5EF4-FFF2-40B4-BE49-F238E27FC236}">
                    <a16:creationId xmlns:a16="http://schemas.microsoft.com/office/drawing/2014/main" id="{71EA17B2-BBBB-49BD-8D9A-B7F330C704BC}"/>
                  </a:ext>
                </a:extLst>
              </p:cNvPr>
              <p:cNvSpPr>
                <a:spLocks noChangeShapeType="1"/>
              </p:cNvSpPr>
              <p:nvPr userDrawn="1"/>
            </p:nvSpPr>
            <p:spPr bwMode="auto">
              <a:xfrm>
                <a:off x="378263" y="590587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5" name="Line 9">
                <a:extLst>
                  <a:ext uri="{FF2B5EF4-FFF2-40B4-BE49-F238E27FC236}">
                    <a16:creationId xmlns:a16="http://schemas.microsoft.com/office/drawing/2014/main" id="{4A26A5DA-B073-4E91-81A4-B626A37F3DFD}"/>
                  </a:ext>
                </a:extLst>
              </p:cNvPr>
              <p:cNvSpPr>
                <a:spLocks noChangeShapeType="1"/>
              </p:cNvSpPr>
              <p:nvPr userDrawn="1"/>
            </p:nvSpPr>
            <p:spPr bwMode="auto">
              <a:xfrm>
                <a:off x="378263" y="576141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6" name="Line 10">
                <a:extLst>
                  <a:ext uri="{FF2B5EF4-FFF2-40B4-BE49-F238E27FC236}">
                    <a16:creationId xmlns:a16="http://schemas.microsoft.com/office/drawing/2014/main" id="{A756B78E-7D22-40A7-AB8A-9BAA0C90750E}"/>
                  </a:ext>
                </a:extLst>
              </p:cNvPr>
              <p:cNvSpPr>
                <a:spLocks noChangeShapeType="1"/>
              </p:cNvSpPr>
              <p:nvPr userDrawn="1"/>
            </p:nvSpPr>
            <p:spPr bwMode="auto">
              <a:xfrm>
                <a:off x="378263" y="561695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7" name="Line 11">
                <a:extLst>
                  <a:ext uri="{FF2B5EF4-FFF2-40B4-BE49-F238E27FC236}">
                    <a16:creationId xmlns:a16="http://schemas.microsoft.com/office/drawing/2014/main" id="{BDC4BC6A-F993-40D8-8CF7-DD1C01C9B27F}"/>
                  </a:ext>
                </a:extLst>
              </p:cNvPr>
              <p:cNvSpPr>
                <a:spLocks noChangeShapeType="1"/>
              </p:cNvSpPr>
              <p:nvPr userDrawn="1"/>
            </p:nvSpPr>
            <p:spPr bwMode="auto">
              <a:xfrm>
                <a:off x="378263" y="547407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8" name="Line 12">
                <a:extLst>
                  <a:ext uri="{FF2B5EF4-FFF2-40B4-BE49-F238E27FC236}">
                    <a16:creationId xmlns:a16="http://schemas.microsoft.com/office/drawing/2014/main" id="{D8546119-C5E8-4CAC-953A-6EED841F343F}"/>
                  </a:ext>
                </a:extLst>
              </p:cNvPr>
              <p:cNvSpPr>
                <a:spLocks noChangeShapeType="1"/>
              </p:cNvSpPr>
              <p:nvPr userDrawn="1"/>
            </p:nvSpPr>
            <p:spPr bwMode="auto">
              <a:xfrm>
                <a:off x="378263" y="532961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9" name="Line 13">
                <a:extLst>
                  <a:ext uri="{FF2B5EF4-FFF2-40B4-BE49-F238E27FC236}">
                    <a16:creationId xmlns:a16="http://schemas.microsoft.com/office/drawing/2014/main" id="{9CDAB148-3801-436E-A252-2823B4A57A4D}"/>
                  </a:ext>
                </a:extLst>
              </p:cNvPr>
              <p:cNvSpPr>
                <a:spLocks noChangeShapeType="1"/>
              </p:cNvSpPr>
              <p:nvPr userDrawn="1"/>
            </p:nvSpPr>
            <p:spPr bwMode="auto">
              <a:xfrm>
                <a:off x="378263" y="518515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0" name="Line 14">
                <a:extLst>
                  <a:ext uri="{FF2B5EF4-FFF2-40B4-BE49-F238E27FC236}">
                    <a16:creationId xmlns:a16="http://schemas.microsoft.com/office/drawing/2014/main" id="{DA2CA409-1FAD-44E2-A2DF-F4AEED4B4EAC}"/>
                  </a:ext>
                </a:extLst>
              </p:cNvPr>
              <p:cNvSpPr>
                <a:spLocks noChangeShapeType="1"/>
              </p:cNvSpPr>
              <p:nvPr userDrawn="1"/>
            </p:nvSpPr>
            <p:spPr bwMode="auto">
              <a:xfrm>
                <a:off x="378263" y="50406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1" name="Line 15">
                <a:extLst>
                  <a:ext uri="{FF2B5EF4-FFF2-40B4-BE49-F238E27FC236}">
                    <a16:creationId xmlns:a16="http://schemas.microsoft.com/office/drawing/2014/main" id="{BB016690-5A92-4908-8726-2795810F4373}"/>
                  </a:ext>
                </a:extLst>
              </p:cNvPr>
              <p:cNvSpPr>
                <a:spLocks noChangeShapeType="1"/>
              </p:cNvSpPr>
              <p:nvPr userDrawn="1"/>
            </p:nvSpPr>
            <p:spPr bwMode="auto">
              <a:xfrm>
                <a:off x="378263" y="489781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2" name="Line 16">
                <a:extLst>
                  <a:ext uri="{FF2B5EF4-FFF2-40B4-BE49-F238E27FC236}">
                    <a16:creationId xmlns:a16="http://schemas.microsoft.com/office/drawing/2014/main" id="{7589B545-8E2C-44B1-BF87-BA629156DE3C}"/>
                  </a:ext>
                </a:extLst>
              </p:cNvPr>
              <p:cNvSpPr>
                <a:spLocks noChangeShapeType="1"/>
              </p:cNvSpPr>
              <p:nvPr userDrawn="1"/>
            </p:nvSpPr>
            <p:spPr bwMode="auto">
              <a:xfrm>
                <a:off x="378263" y="475335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3" name="Line 17">
                <a:extLst>
                  <a:ext uri="{FF2B5EF4-FFF2-40B4-BE49-F238E27FC236}">
                    <a16:creationId xmlns:a16="http://schemas.microsoft.com/office/drawing/2014/main" id="{A04B68D3-7B40-4797-9562-7377C9F8DB6F}"/>
                  </a:ext>
                </a:extLst>
              </p:cNvPr>
              <p:cNvSpPr>
                <a:spLocks noChangeShapeType="1"/>
              </p:cNvSpPr>
              <p:nvPr userDrawn="1"/>
            </p:nvSpPr>
            <p:spPr bwMode="auto">
              <a:xfrm>
                <a:off x="378263" y="46088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4" name="Line 18">
                <a:extLst>
                  <a:ext uri="{FF2B5EF4-FFF2-40B4-BE49-F238E27FC236}">
                    <a16:creationId xmlns:a16="http://schemas.microsoft.com/office/drawing/2014/main" id="{D1FCD96E-8153-42AE-99BC-5F91EAAF58D3}"/>
                  </a:ext>
                </a:extLst>
              </p:cNvPr>
              <p:cNvSpPr>
                <a:spLocks noChangeShapeType="1"/>
              </p:cNvSpPr>
              <p:nvPr userDrawn="1"/>
            </p:nvSpPr>
            <p:spPr bwMode="auto">
              <a:xfrm>
                <a:off x="378263" y="44644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5" name="Line 19">
                <a:extLst>
                  <a:ext uri="{FF2B5EF4-FFF2-40B4-BE49-F238E27FC236}">
                    <a16:creationId xmlns:a16="http://schemas.microsoft.com/office/drawing/2014/main" id="{940D7FA7-3A6C-4B4E-B3C6-C67BECA45AAC}"/>
                  </a:ext>
                </a:extLst>
              </p:cNvPr>
              <p:cNvSpPr>
                <a:spLocks noChangeShapeType="1"/>
              </p:cNvSpPr>
              <p:nvPr userDrawn="1"/>
            </p:nvSpPr>
            <p:spPr bwMode="auto">
              <a:xfrm>
                <a:off x="378263" y="432155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6" name="Line 20">
                <a:extLst>
                  <a:ext uri="{FF2B5EF4-FFF2-40B4-BE49-F238E27FC236}">
                    <a16:creationId xmlns:a16="http://schemas.microsoft.com/office/drawing/2014/main" id="{57F56B8A-01FA-4035-8DE4-D00FFC6707A9}"/>
                  </a:ext>
                </a:extLst>
              </p:cNvPr>
              <p:cNvSpPr>
                <a:spLocks noChangeShapeType="1"/>
              </p:cNvSpPr>
              <p:nvPr userDrawn="1"/>
            </p:nvSpPr>
            <p:spPr bwMode="auto">
              <a:xfrm>
                <a:off x="378263" y="41770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7" name="Line 21">
                <a:extLst>
                  <a:ext uri="{FF2B5EF4-FFF2-40B4-BE49-F238E27FC236}">
                    <a16:creationId xmlns:a16="http://schemas.microsoft.com/office/drawing/2014/main" id="{925A4B1C-E3EB-4C13-A6C5-6EE9B9898949}"/>
                  </a:ext>
                </a:extLst>
              </p:cNvPr>
              <p:cNvSpPr>
                <a:spLocks noChangeShapeType="1"/>
              </p:cNvSpPr>
              <p:nvPr userDrawn="1"/>
            </p:nvSpPr>
            <p:spPr bwMode="auto">
              <a:xfrm>
                <a:off x="378263" y="40326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8" name="Line 22">
                <a:extLst>
                  <a:ext uri="{FF2B5EF4-FFF2-40B4-BE49-F238E27FC236}">
                    <a16:creationId xmlns:a16="http://schemas.microsoft.com/office/drawing/2014/main" id="{0B2A3CA3-2F92-4542-B697-10F99607983E}"/>
                  </a:ext>
                </a:extLst>
              </p:cNvPr>
              <p:cNvSpPr>
                <a:spLocks noChangeShapeType="1"/>
              </p:cNvSpPr>
              <p:nvPr userDrawn="1"/>
            </p:nvSpPr>
            <p:spPr bwMode="auto">
              <a:xfrm>
                <a:off x="378263" y="37452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9" name="Line 23">
                <a:extLst>
                  <a:ext uri="{FF2B5EF4-FFF2-40B4-BE49-F238E27FC236}">
                    <a16:creationId xmlns:a16="http://schemas.microsoft.com/office/drawing/2014/main" id="{BA0890CE-449E-48B6-9B53-5B1D0FF75BA2}"/>
                  </a:ext>
                </a:extLst>
              </p:cNvPr>
              <p:cNvSpPr>
                <a:spLocks noChangeShapeType="1"/>
              </p:cNvSpPr>
              <p:nvPr userDrawn="1"/>
            </p:nvSpPr>
            <p:spPr bwMode="auto">
              <a:xfrm>
                <a:off x="378263" y="36008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0" name="Line 24">
                <a:extLst>
                  <a:ext uri="{FF2B5EF4-FFF2-40B4-BE49-F238E27FC236}">
                    <a16:creationId xmlns:a16="http://schemas.microsoft.com/office/drawing/2014/main" id="{BF9CCBE0-2CD6-493E-81AB-F9DD0DD340E6}"/>
                  </a:ext>
                </a:extLst>
              </p:cNvPr>
              <p:cNvSpPr>
                <a:spLocks noChangeShapeType="1"/>
              </p:cNvSpPr>
              <p:nvPr userDrawn="1"/>
            </p:nvSpPr>
            <p:spPr bwMode="auto">
              <a:xfrm>
                <a:off x="378263" y="34563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1" name="Line 25">
                <a:extLst>
                  <a:ext uri="{FF2B5EF4-FFF2-40B4-BE49-F238E27FC236}">
                    <a16:creationId xmlns:a16="http://schemas.microsoft.com/office/drawing/2014/main" id="{6F424979-F1D6-4234-A003-9B26028E18BB}"/>
                  </a:ext>
                </a:extLst>
              </p:cNvPr>
              <p:cNvSpPr>
                <a:spLocks noChangeShapeType="1"/>
              </p:cNvSpPr>
              <p:nvPr userDrawn="1"/>
            </p:nvSpPr>
            <p:spPr bwMode="auto">
              <a:xfrm>
                <a:off x="378263" y="33134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2" name="Line 26">
                <a:extLst>
                  <a:ext uri="{FF2B5EF4-FFF2-40B4-BE49-F238E27FC236}">
                    <a16:creationId xmlns:a16="http://schemas.microsoft.com/office/drawing/2014/main" id="{B72CCDB4-3F2A-48B5-9849-EB48526AD9BB}"/>
                  </a:ext>
                </a:extLst>
              </p:cNvPr>
              <p:cNvSpPr>
                <a:spLocks noChangeShapeType="1"/>
              </p:cNvSpPr>
              <p:nvPr userDrawn="1"/>
            </p:nvSpPr>
            <p:spPr bwMode="auto">
              <a:xfrm>
                <a:off x="378263" y="31690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3" name="Line 27">
                <a:extLst>
                  <a:ext uri="{FF2B5EF4-FFF2-40B4-BE49-F238E27FC236}">
                    <a16:creationId xmlns:a16="http://schemas.microsoft.com/office/drawing/2014/main" id="{9414948D-0A9F-47E4-9CB5-E52CBEF1CB51}"/>
                  </a:ext>
                </a:extLst>
              </p:cNvPr>
              <p:cNvSpPr>
                <a:spLocks noChangeShapeType="1"/>
              </p:cNvSpPr>
              <p:nvPr userDrawn="1"/>
            </p:nvSpPr>
            <p:spPr bwMode="auto">
              <a:xfrm>
                <a:off x="378263" y="30245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4" name="Line 28">
                <a:extLst>
                  <a:ext uri="{FF2B5EF4-FFF2-40B4-BE49-F238E27FC236}">
                    <a16:creationId xmlns:a16="http://schemas.microsoft.com/office/drawing/2014/main" id="{2C5A77DB-8681-4BF2-80DB-88E181BB9A11}"/>
                  </a:ext>
                </a:extLst>
              </p:cNvPr>
              <p:cNvSpPr>
                <a:spLocks noChangeShapeType="1"/>
              </p:cNvSpPr>
              <p:nvPr userDrawn="1"/>
            </p:nvSpPr>
            <p:spPr bwMode="auto">
              <a:xfrm>
                <a:off x="378263" y="28816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5" name="Line 29">
                <a:extLst>
                  <a:ext uri="{FF2B5EF4-FFF2-40B4-BE49-F238E27FC236}">
                    <a16:creationId xmlns:a16="http://schemas.microsoft.com/office/drawing/2014/main" id="{88B5B2F0-EB79-4F72-BCFF-5D9EEFDB5688}"/>
                  </a:ext>
                </a:extLst>
              </p:cNvPr>
              <p:cNvSpPr>
                <a:spLocks noChangeShapeType="1"/>
              </p:cNvSpPr>
              <p:nvPr userDrawn="1"/>
            </p:nvSpPr>
            <p:spPr bwMode="auto">
              <a:xfrm>
                <a:off x="378263" y="27372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6" name="Line 30">
                <a:extLst>
                  <a:ext uri="{FF2B5EF4-FFF2-40B4-BE49-F238E27FC236}">
                    <a16:creationId xmlns:a16="http://schemas.microsoft.com/office/drawing/2014/main" id="{D3517087-1372-41A4-9A6B-4C25D69BC665}"/>
                  </a:ext>
                </a:extLst>
              </p:cNvPr>
              <p:cNvSpPr>
                <a:spLocks noChangeShapeType="1"/>
              </p:cNvSpPr>
              <p:nvPr userDrawn="1"/>
            </p:nvSpPr>
            <p:spPr bwMode="auto">
              <a:xfrm>
                <a:off x="378263" y="25927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7" name="Line 31">
                <a:extLst>
                  <a:ext uri="{FF2B5EF4-FFF2-40B4-BE49-F238E27FC236}">
                    <a16:creationId xmlns:a16="http://schemas.microsoft.com/office/drawing/2014/main" id="{C626BD20-910D-4076-8067-3BF486E99CE3}"/>
                  </a:ext>
                </a:extLst>
              </p:cNvPr>
              <p:cNvSpPr>
                <a:spLocks noChangeShapeType="1"/>
              </p:cNvSpPr>
              <p:nvPr userDrawn="1"/>
            </p:nvSpPr>
            <p:spPr bwMode="auto">
              <a:xfrm>
                <a:off x="378263" y="244830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8" name="Line 32">
                <a:extLst>
                  <a:ext uri="{FF2B5EF4-FFF2-40B4-BE49-F238E27FC236}">
                    <a16:creationId xmlns:a16="http://schemas.microsoft.com/office/drawing/2014/main" id="{372B950D-F2B6-48A4-8F4C-10E1D4476C94}"/>
                  </a:ext>
                </a:extLst>
              </p:cNvPr>
              <p:cNvSpPr>
                <a:spLocks noChangeShapeType="1"/>
              </p:cNvSpPr>
              <p:nvPr userDrawn="1"/>
            </p:nvSpPr>
            <p:spPr bwMode="auto">
              <a:xfrm>
                <a:off x="378263" y="23054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9" name="Line 33">
                <a:extLst>
                  <a:ext uri="{FF2B5EF4-FFF2-40B4-BE49-F238E27FC236}">
                    <a16:creationId xmlns:a16="http://schemas.microsoft.com/office/drawing/2014/main" id="{8A4A1B4C-E485-4593-BFA3-5CD075726556}"/>
                  </a:ext>
                </a:extLst>
              </p:cNvPr>
              <p:cNvSpPr>
                <a:spLocks noChangeShapeType="1"/>
              </p:cNvSpPr>
              <p:nvPr userDrawn="1"/>
            </p:nvSpPr>
            <p:spPr bwMode="auto">
              <a:xfrm>
                <a:off x="378263" y="21609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0" name="Line 34">
                <a:extLst>
                  <a:ext uri="{FF2B5EF4-FFF2-40B4-BE49-F238E27FC236}">
                    <a16:creationId xmlns:a16="http://schemas.microsoft.com/office/drawing/2014/main" id="{F7A11A6F-6BD7-47EA-BCE8-34D010674870}"/>
                  </a:ext>
                </a:extLst>
              </p:cNvPr>
              <p:cNvSpPr>
                <a:spLocks noChangeShapeType="1"/>
              </p:cNvSpPr>
              <p:nvPr userDrawn="1"/>
            </p:nvSpPr>
            <p:spPr bwMode="auto">
              <a:xfrm>
                <a:off x="378263" y="201650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1" name="Line 35">
                <a:extLst>
                  <a:ext uri="{FF2B5EF4-FFF2-40B4-BE49-F238E27FC236}">
                    <a16:creationId xmlns:a16="http://schemas.microsoft.com/office/drawing/2014/main" id="{84C5A8BA-97D6-401C-9D61-03B2676A897A}"/>
                  </a:ext>
                </a:extLst>
              </p:cNvPr>
              <p:cNvSpPr>
                <a:spLocks noChangeShapeType="1"/>
              </p:cNvSpPr>
              <p:nvPr userDrawn="1"/>
            </p:nvSpPr>
            <p:spPr bwMode="auto">
              <a:xfrm>
                <a:off x="378263" y="187204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2" name="Line 36">
                <a:extLst>
                  <a:ext uri="{FF2B5EF4-FFF2-40B4-BE49-F238E27FC236}">
                    <a16:creationId xmlns:a16="http://schemas.microsoft.com/office/drawing/2014/main" id="{C480CFB1-FABD-482D-8E16-0FF97F40F3C0}"/>
                  </a:ext>
                </a:extLst>
              </p:cNvPr>
              <p:cNvSpPr>
                <a:spLocks noChangeShapeType="1"/>
              </p:cNvSpPr>
              <p:nvPr userDrawn="1"/>
            </p:nvSpPr>
            <p:spPr bwMode="auto">
              <a:xfrm>
                <a:off x="378263" y="17291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3" name="Line 37">
                <a:extLst>
                  <a:ext uri="{FF2B5EF4-FFF2-40B4-BE49-F238E27FC236}">
                    <a16:creationId xmlns:a16="http://schemas.microsoft.com/office/drawing/2014/main" id="{B21949DC-6578-4194-9990-2B615D821473}"/>
                  </a:ext>
                </a:extLst>
              </p:cNvPr>
              <p:cNvSpPr>
                <a:spLocks noChangeShapeType="1"/>
              </p:cNvSpPr>
              <p:nvPr userDrawn="1"/>
            </p:nvSpPr>
            <p:spPr bwMode="auto">
              <a:xfrm>
                <a:off x="378263" y="158470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4" name="Line 38">
                <a:extLst>
                  <a:ext uri="{FF2B5EF4-FFF2-40B4-BE49-F238E27FC236}">
                    <a16:creationId xmlns:a16="http://schemas.microsoft.com/office/drawing/2014/main" id="{992A8411-E070-48DA-B652-E5C8EF5933A1}"/>
                  </a:ext>
                </a:extLst>
              </p:cNvPr>
              <p:cNvSpPr>
                <a:spLocks noChangeShapeType="1"/>
              </p:cNvSpPr>
              <p:nvPr userDrawn="1"/>
            </p:nvSpPr>
            <p:spPr bwMode="auto">
              <a:xfrm>
                <a:off x="378263" y="144024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5" name="Line 39">
                <a:extLst>
                  <a:ext uri="{FF2B5EF4-FFF2-40B4-BE49-F238E27FC236}">
                    <a16:creationId xmlns:a16="http://schemas.microsoft.com/office/drawing/2014/main" id="{0860C3FF-63CD-4832-B2B6-A2D7657A4F90}"/>
                  </a:ext>
                </a:extLst>
              </p:cNvPr>
              <p:cNvSpPr>
                <a:spLocks noChangeShapeType="1"/>
              </p:cNvSpPr>
              <p:nvPr userDrawn="1"/>
            </p:nvSpPr>
            <p:spPr bwMode="auto">
              <a:xfrm>
                <a:off x="378263" y="12973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6" name="Line 102">
                <a:extLst>
                  <a:ext uri="{FF2B5EF4-FFF2-40B4-BE49-F238E27FC236}">
                    <a16:creationId xmlns:a16="http://schemas.microsoft.com/office/drawing/2014/main" id="{F711A2EB-70DA-4E00-97E6-F3E09F448B42}"/>
                  </a:ext>
                </a:extLst>
              </p:cNvPr>
              <p:cNvSpPr>
                <a:spLocks noChangeShapeType="1"/>
              </p:cNvSpPr>
              <p:nvPr userDrawn="1"/>
            </p:nvSpPr>
            <p:spPr bwMode="auto">
              <a:xfrm>
                <a:off x="378263" y="3889752"/>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7" name="Line 4">
                <a:extLst>
                  <a:ext uri="{FF2B5EF4-FFF2-40B4-BE49-F238E27FC236}">
                    <a16:creationId xmlns:a16="http://schemas.microsoft.com/office/drawing/2014/main" id="{DEB78652-AD35-4408-A552-2CA51F553D57}"/>
                  </a:ext>
                </a:extLst>
              </p:cNvPr>
              <p:cNvSpPr>
                <a:spLocks noChangeShapeType="1"/>
              </p:cNvSpPr>
              <p:nvPr userDrawn="1"/>
            </p:nvSpPr>
            <p:spPr bwMode="auto">
              <a:xfrm>
                <a:off x="378263" y="6625477"/>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8" name="Line 4">
                <a:extLst>
                  <a:ext uri="{FF2B5EF4-FFF2-40B4-BE49-F238E27FC236}">
                    <a16:creationId xmlns:a16="http://schemas.microsoft.com/office/drawing/2014/main" id="{4EB84B71-037A-4BA6-B552-92B8E1E5ACE1}"/>
                  </a:ext>
                </a:extLst>
              </p:cNvPr>
              <p:cNvSpPr>
                <a:spLocks noChangeShapeType="1"/>
              </p:cNvSpPr>
              <p:nvPr userDrawn="1"/>
            </p:nvSpPr>
            <p:spPr bwMode="auto">
              <a:xfrm>
                <a:off x="378263" y="6769477"/>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9" name="Line 39">
                <a:extLst>
                  <a:ext uri="{FF2B5EF4-FFF2-40B4-BE49-F238E27FC236}">
                    <a16:creationId xmlns:a16="http://schemas.microsoft.com/office/drawing/2014/main" id="{D8A87DFE-79BC-405B-8FB9-A13053014CD5}"/>
                  </a:ext>
                </a:extLst>
              </p:cNvPr>
              <p:cNvSpPr>
                <a:spLocks noChangeShapeType="1"/>
              </p:cNvSpPr>
              <p:nvPr userDrawn="1"/>
            </p:nvSpPr>
            <p:spPr bwMode="auto">
              <a:xfrm>
                <a:off x="378263" y="1152901"/>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20" name="Line 4">
                <a:extLst>
                  <a:ext uri="{FF2B5EF4-FFF2-40B4-BE49-F238E27FC236}">
                    <a16:creationId xmlns:a16="http://schemas.microsoft.com/office/drawing/2014/main" id="{7F513F86-426A-430A-9CE5-1633C6F3DFEB}"/>
                  </a:ext>
                </a:extLst>
              </p:cNvPr>
              <p:cNvSpPr>
                <a:spLocks noChangeShapeType="1"/>
              </p:cNvSpPr>
              <p:nvPr userDrawn="1"/>
            </p:nvSpPr>
            <p:spPr bwMode="auto">
              <a:xfrm>
                <a:off x="378263" y="720090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21" name="Line 34">
                <a:extLst>
                  <a:ext uri="{FF2B5EF4-FFF2-40B4-BE49-F238E27FC236}">
                    <a16:creationId xmlns:a16="http://schemas.microsoft.com/office/drawing/2014/main" id="{702D22A1-F40B-44CD-93AA-BB4EBCB1AAE9}"/>
                  </a:ext>
                </a:extLst>
              </p:cNvPr>
              <p:cNvSpPr>
                <a:spLocks noChangeShapeType="1"/>
              </p:cNvSpPr>
              <p:nvPr userDrawn="1"/>
            </p:nvSpPr>
            <p:spPr bwMode="auto">
              <a:xfrm>
                <a:off x="378263" y="1152901"/>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grpSp>
        <p:grpSp>
          <p:nvGrpSpPr>
            <p:cNvPr id="129" name="グループ化 128">
              <a:extLst>
                <a:ext uri="{FF2B5EF4-FFF2-40B4-BE49-F238E27FC236}">
                  <a16:creationId xmlns:a16="http://schemas.microsoft.com/office/drawing/2014/main" id="{F51C46C4-7F85-4DC1-8B86-B95A648C9A5D}"/>
                </a:ext>
              </a:extLst>
            </p:cNvPr>
            <p:cNvGrpSpPr/>
            <p:nvPr userDrawn="1"/>
          </p:nvGrpSpPr>
          <p:grpSpPr>
            <a:xfrm>
              <a:off x="377988" y="1150939"/>
              <a:ext cx="9935837" cy="6049961"/>
              <a:chOff x="360363" y="863221"/>
              <a:chExt cx="9935837" cy="6337679"/>
            </a:xfrm>
          </p:grpSpPr>
          <p:sp>
            <p:nvSpPr>
              <p:cNvPr id="130" name="Line 41">
                <a:extLst>
                  <a:ext uri="{FF2B5EF4-FFF2-40B4-BE49-F238E27FC236}">
                    <a16:creationId xmlns:a16="http://schemas.microsoft.com/office/drawing/2014/main" id="{0E9446ED-A148-4D0F-BCEA-89BB479924C1}"/>
                  </a:ext>
                </a:extLst>
              </p:cNvPr>
              <p:cNvSpPr>
                <a:spLocks noChangeShapeType="1"/>
              </p:cNvSpPr>
              <p:nvPr userDrawn="1"/>
            </p:nvSpPr>
            <p:spPr bwMode="auto">
              <a:xfrm>
                <a:off x="151229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1" name="Line 42">
                <a:extLst>
                  <a:ext uri="{FF2B5EF4-FFF2-40B4-BE49-F238E27FC236}">
                    <a16:creationId xmlns:a16="http://schemas.microsoft.com/office/drawing/2014/main" id="{49D21962-0C22-48A0-BBAA-95B762F27E49}"/>
                  </a:ext>
                </a:extLst>
              </p:cNvPr>
              <p:cNvSpPr>
                <a:spLocks noChangeShapeType="1"/>
              </p:cNvSpPr>
              <p:nvPr userDrawn="1"/>
            </p:nvSpPr>
            <p:spPr bwMode="auto">
              <a:xfrm>
                <a:off x="165628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2" name="Line 43">
                <a:extLst>
                  <a:ext uri="{FF2B5EF4-FFF2-40B4-BE49-F238E27FC236}">
                    <a16:creationId xmlns:a16="http://schemas.microsoft.com/office/drawing/2014/main" id="{DFA3B380-B5B2-4B52-83A4-6CF3F80296FB}"/>
                  </a:ext>
                </a:extLst>
              </p:cNvPr>
              <p:cNvSpPr>
                <a:spLocks noChangeShapeType="1"/>
              </p:cNvSpPr>
              <p:nvPr userDrawn="1"/>
            </p:nvSpPr>
            <p:spPr bwMode="auto">
              <a:xfrm>
                <a:off x="180027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3" name="Line 44">
                <a:extLst>
                  <a:ext uri="{FF2B5EF4-FFF2-40B4-BE49-F238E27FC236}">
                    <a16:creationId xmlns:a16="http://schemas.microsoft.com/office/drawing/2014/main" id="{81872DC4-1F65-48D6-803C-BB283966CC60}"/>
                  </a:ext>
                </a:extLst>
              </p:cNvPr>
              <p:cNvSpPr>
                <a:spLocks noChangeShapeType="1"/>
              </p:cNvSpPr>
              <p:nvPr userDrawn="1"/>
            </p:nvSpPr>
            <p:spPr bwMode="auto">
              <a:xfrm>
                <a:off x="194426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4" name="Line 45">
                <a:extLst>
                  <a:ext uri="{FF2B5EF4-FFF2-40B4-BE49-F238E27FC236}">
                    <a16:creationId xmlns:a16="http://schemas.microsoft.com/office/drawing/2014/main" id="{5F7E7F48-EEFA-46AD-834F-9D408869EAA9}"/>
                  </a:ext>
                </a:extLst>
              </p:cNvPr>
              <p:cNvSpPr>
                <a:spLocks noChangeShapeType="1"/>
              </p:cNvSpPr>
              <p:nvPr userDrawn="1"/>
            </p:nvSpPr>
            <p:spPr bwMode="auto">
              <a:xfrm>
                <a:off x="208825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5" name="Line 46">
                <a:extLst>
                  <a:ext uri="{FF2B5EF4-FFF2-40B4-BE49-F238E27FC236}">
                    <a16:creationId xmlns:a16="http://schemas.microsoft.com/office/drawing/2014/main" id="{B7950342-D595-48DB-B1FA-8232A76EFE53}"/>
                  </a:ext>
                </a:extLst>
              </p:cNvPr>
              <p:cNvSpPr>
                <a:spLocks noChangeShapeType="1"/>
              </p:cNvSpPr>
              <p:nvPr userDrawn="1"/>
            </p:nvSpPr>
            <p:spPr bwMode="auto">
              <a:xfrm>
                <a:off x="223224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6" name="Line 47">
                <a:extLst>
                  <a:ext uri="{FF2B5EF4-FFF2-40B4-BE49-F238E27FC236}">
                    <a16:creationId xmlns:a16="http://schemas.microsoft.com/office/drawing/2014/main" id="{6208A691-C50F-4F0D-A53E-4BD3377F10DB}"/>
                  </a:ext>
                </a:extLst>
              </p:cNvPr>
              <p:cNvSpPr>
                <a:spLocks noChangeShapeType="1"/>
              </p:cNvSpPr>
              <p:nvPr userDrawn="1"/>
            </p:nvSpPr>
            <p:spPr bwMode="auto">
              <a:xfrm>
                <a:off x="237623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7" name="Line 48">
                <a:extLst>
                  <a:ext uri="{FF2B5EF4-FFF2-40B4-BE49-F238E27FC236}">
                    <a16:creationId xmlns:a16="http://schemas.microsoft.com/office/drawing/2014/main" id="{184DF9CA-912E-40AA-AC08-3101696A649B}"/>
                  </a:ext>
                </a:extLst>
              </p:cNvPr>
              <p:cNvSpPr>
                <a:spLocks noChangeShapeType="1"/>
              </p:cNvSpPr>
              <p:nvPr userDrawn="1"/>
            </p:nvSpPr>
            <p:spPr bwMode="auto">
              <a:xfrm>
                <a:off x="252022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8" name="Line 49">
                <a:extLst>
                  <a:ext uri="{FF2B5EF4-FFF2-40B4-BE49-F238E27FC236}">
                    <a16:creationId xmlns:a16="http://schemas.microsoft.com/office/drawing/2014/main" id="{E4EDAD27-7673-4A61-AF53-E728DC17C8BB}"/>
                  </a:ext>
                </a:extLst>
              </p:cNvPr>
              <p:cNvSpPr>
                <a:spLocks noChangeShapeType="1"/>
              </p:cNvSpPr>
              <p:nvPr userDrawn="1"/>
            </p:nvSpPr>
            <p:spPr bwMode="auto">
              <a:xfrm>
                <a:off x="266421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9" name="Line 50">
                <a:extLst>
                  <a:ext uri="{FF2B5EF4-FFF2-40B4-BE49-F238E27FC236}">
                    <a16:creationId xmlns:a16="http://schemas.microsoft.com/office/drawing/2014/main" id="{6646B97D-0AA7-4CE3-82A2-A2BAFAA48471}"/>
                  </a:ext>
                </a:extLst>
              </p:cNvPr>
              <p:cNvSpPr>
                <a:spLocks noChangeShapeType="1"/>
              </p:cNvSpPr>
              <p:nvPr userDrawn="1"/>
            </p:nvSpPr>
            <p:spPr bwMode="auto">
              <a:xfrm>
                <a:off x="280821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0" name="Line 51">
                <a:extLst>
                  <a:ext uri="{FF2B5EF4-FFF2-40B4-BE49-F238E27FC236}">
                    <a16:creationId xmlns:a16="http://schemas.microsoft.com/office/drawing/2014/main" id="{C4AB8E1D-DC6E-4E15-B3E6-ABD707C44C00}"/>
                  </a:ext>
                </a:extLst>
              </p:cNvPr>
              <p:cNvSpPr>
                <a:spLocks noChangeShapeType="1"/>
              </p:cNvSpPr>
              <p:nvPr userDrawn="1"/>
            </p:nvSpPr>
            <p:spPr bwMode="auto">
              <a:xfrm>
                <a:off x="295220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1" name="Line 52">
                <a:extLst>
                  <a:ext uri="{FF2B5EF4-FFF2-40B4-BE49-F238E27FC236}">
                    <a16:creationId xmlns:a16="http://schemas.microsoft.com/office/drawing/2014/main" id="{BFD91CA3-B587-4766-9662-16D52420DA7F}"/>
                  </a:ext>
                </a:extLst>
              </p:cNvPr>
              <p:cNvSpPr>
                <a:spLocks noChangeShapeType="1"/>
              </p:cNvSpPr>
              <p:nvPr userDrawn="1"/>
            </p:nvSpPr>
            <p:spPr bwMode="auto">
              <a:xfrm>
                <a:off x="309619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2" name="Line 53">
                <a:extLst>
                  <a:ext uri="{FF2B5EF4-FFF2-40B4-BE49-F238E27FC236}">
                    <a16:creationId xmlns:a16="http://schemas.microsoft.com/office/drawing/2014/main" id="{78BC4020-859E-4F8E-B997-DBC99C6BA6FF}"/>
                  </a:ext>
                </a:extLst>
              </p:cNvPr>
              <p:cNvSpPr>
                <a:spLocks noChangeShapeType="1"/>
              </p:cNvSpPr>
              <p:nvPr userDrawn="1"/>
            </p:nvSpPr>
            <p:spPr bwMode="auto">
              <a:xfrm>
                <a:off x="324018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3" name="Line 54">
                <a:extLst>
                  <a:ext uri="{FF2B5EF4-FFF2-40B4-BE49-F238E27FC236}">
                    <a16:creationId xmlns:a16="http://schemas.microsoft.com/office/drawing/2014/main" id="{813D1326-C629-4B12-94C0-226CBCFC3818}"/>
                  </a:ext>
                </a:extLst>
              </p:cNvPr>
              <p:cNvSpPr>
                <a:spLocks noChangeShapeType="1"/>
              </p:cNvSpPr>
              <p:nvPr userDrawn="1"/>
            </p:nvSpPr>
            <p:spPr bwMode="auto">
              <a:xfrm>
                <a:off x="338417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4" name="Line 55">
                <a:extLst>
                  <a:ext uri="{FF2B5EF4-FFF2-40B4-BE49-F238E27FC236}">
                    <a16:creationId xmlns:a16="http://schemas.microsoft.com/office/drawing/2014/main" id="{E1FF3999-B164-4E40-8135-C49079BA8532}"/>
                  </a:ext>
                </a:extLst>
              </p:cNvPr>
              <p:cNvSpPr>
                <a:spLocks noChangeShapeType="1"/>
              </p:cNvSpPr>
              <p:nvPr userDrawn="1"/>
            </p:nvSpPr>
            <p:spPr bwMode="auto">
              <a:xfrm>
                <a:off x="352816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5" name="Line 56">
                <a:extLst>
                  <a:ext uri="{FF2B5EF4-FFF2-40B4-BE49-F238E27FC236}">
                    <a16:creationId xmlns:a16="http://schemas.microsoft.com/office/drawing/2014/main" id="{5D551A92-51CC-473F-BD03-BD3BA1BB38AD}"/>
                  </a:ext>
                </a:extLst>
              </p:cNvPr>
              <p:cNvSpPr>
                <a:spLocks noChangeShapeType="1"/>
              </p:cNvSpPr>
              <p:nvPr userDrawn="1"/>
            </p:nvSpPr>
            <p:spPr bwMode="auto">
              <a:xfrm>
                <a:off x="367215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6" name="Line 57">
                <a:extLst>
                  <a:ext uri="{FF2B5EF4-FFF2-40B4-BE49-F238E27FC236}">
                    <a16:creationId xmlns:a16="http://schemas.microsoft.com/office/drawing/2014/main" id="{4C1BCE03-C75A-4DF5-A440-5D171A6100F9}"/>
                  </a:ext>
                </a:extLst>
              </p:cNvPr>
              <p:cNvSpPr>
                <a:spLocks noChangeShapeType="1"/>
              </p:cNvSpPr>
              <p:nvPr userDrawn="1"/>
            </p:nvSpPr>
            <p:spPr bwMode="auto">
              <a:xfrm>
                <a:off x="381614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7" name="Line 58">
                <a:extLst>
                  <a:ext uri="{FF2B5EF4-FFF2-40B4-BE49-F238E27FC236}">
                    <a16:creationId xmlns:a16="http://schemas.microsoft.com/office/drawing/2014/main" id="{B6FE9BA0-0D38-426B-A504-E7D9D7422B0F}"/>
                  </a:ext>
                </a:extLst>
              </p:cNvPr>
              <p:cNvSpPr>
                <a:spLocks noChangeShapeType="1"/>
              </p:cNvSpPr>
              <p:nvPr userDrawn="1"/>
            </p:nvSpPr>
            <p:spPr bwMode="auto">
              <a:xfrm>
                <a:off x="396013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8" name="Line 59">
                <a:extLst>
                  <a:ext uri="{FF2B5EF4-FFF2-40B4-BE49-F238E27FC236}">
                    <a16:creationId xmlns:a16="http://schemas.microsoft.com/office/drawing/2014/main" id="{1D573AFF-6DD9-40FC-BD6E-871B4F0BFB3D}"/>
                  </a:ext>
                </a:extLst>
              </p:cNvPr>
              <p:cNvSpPr>
                <a:spLocks noChangeShapeType="1"/>
              </p:cNvSpPr>
              <p:nvPr userDrawn="1"/>
            </p:nvSpPr>
            <p:spPr bwMode="auto">
              <a:xfrm>
                <a:off x="410412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9" name="Line 60">
                <a:extLst>
                  <a:ext uri="{FF2B5EF4-FFF2-40B4-BE49-F238E27FC236}">
                    <a16:creationId xmlns:a16="http://schemas.microsoft.com/office/drawing/2014/main" id="{F3B9C3AE-6216-43F3-8BBE-1F58E93228AF}"/>
                  </a:ext>
                </a:extLst>
              </p:cNvPr>
              <p:cNvSpPr>
                <a:spLocks noChangeShapeType="1"/>
              </p:cNvSpPr>
              <p:nvPr userDrawn="1"/>
            </p:nvSpPr>
            <p:spPr bwMode="auto">
              <a:xfrm>
                <a:off x="424812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0" name="Line 61">
                <a:extLst>
                  <a:ext uri="{FF2B5EF4-FFF2-40B4-BE49-F238E27FC236}">
                    <a16:creationId xmlns:a16="http://schemas.microsoft.com/office/drawing/2014/main" id="{5F5946A9-32F4-47C6-AC09-7B4DD16CA1EE}"/>
                  </a:ext>
                </a:extLst>
              </p:cNvPr>
              <p:cNvSpPr>
                <a:spLocks noChangeShapeType="1"/>
              </p:cNvSpPr>
              <p:nvPr userDrawn="1"/>
            </p:nvSpPr>
            <p:spPr bwMode="auto">
              <a:xfrm>
                <a:off x="439211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1" name="Line 62">
                <a:extLst>
                  <a:ext uri="{FF2B5EF4-FFF2-40B4-BE49-F238E27FC236}">
                    <a16:creationId xmlns:a16="http://schemas.microsoft.com/office/drawing/2014/main" id="{16995BAA-93F4-4DEE-8F1B-E6E7B39B3F9B}"/>
                  </a:ext>
                </a:extLst>
              </p:cNvPr>
              <p:cNvSpPr>
                <a:spLocks noChangeShapeType="1"/>
              </p:cNvSpPr>
              <p:nvPr userDrawn="1"/>
            </p:nvSpPr>
            <p:spPr bwMode="auto">
              <a:xfrm>
                <a:off x="453610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2" name="Line 63">
                <a:extLst>
                  <a:ext uri="{FF2B5EF4-FFF2-40B4-BE49-F238E27FC236}">
                    <a16:creationId xmlns:a16="http://schemas.microsoft.com/office/drawing/2014/main" id="{62274738-AE9D-482E-A5C0-CF1B5DD2E7F4}"/>
                  </a:ext>
                </a:extLst>
              </p:cNvPr>
              <p:cNvSpPr>
                <a:spLocks noChangeShapeType="1"/>
              </p:cNvSpPr>
              <p:nvPr userDrawn="1"/>
            </p:nvSpPr>
            <p:spPr bwMode="auto">
              <a:xfrm>
                <a:off x="468009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3" name="Line 64">
                <a:extLst>
                  <a:ext uri="{FF2B5EF4-FFF2-40B4-BE49-F238E27FC236}">
                    <a16:creationId xmlns:a16="http://schemas.microsoft.com/office/drawing/2014/main" id="{E116C106-EDD7-4525-8331-AF763DBD5099}"/>
                  </a:ext>
                </a:extLst>
              </p:cNvPr>
              <p:cNvSpPr>
                <a:spLocks noChangeShapeType="1"/>
              </p:cNvSpPr>
              <p:nvPr userDrawn="1"/>
            </p:nvSpPr>
            <p:spPr bwMode="auto">
              <a:xfrm>
                <a:off x="482408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4" name="Line 65">
                <a:extLst>
                  <a:ext uri="{FF2B5EF4-FFF2-40B4-BE49-F238E27FC236}">
                    <a16:creationId xmlns:a16="http://schemas.microsoft.com/office/drawing/2014/main" id="{01EDFBFB-DC26-4E57-A944-533C6EE0BA5E}"/>
                  </a:ext>
                </a:extLst>
              </p:cNvPr>
              <p:cNvSpPr>
                <a:spLocks noChangeShapeType="1"/>
              </p:cNvSpPr>
              <p:nvPr userDrawn="1"/>
            </p:nvSpPr>
            <p:spPr bwMode="auto">
              <a:xfrm>
                <a:off x="496807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5" name="Line 66">
                <a:extLst>
                  <a:ext uri="{FF2B5EF4-FFF2-40B4-BE49-F238E27FC236}">
                    <a16:creationId xmlns:a16="http://schemas.microsoft.com/office/drawing/2014/main" id="{516D8656-E3DA-45A8-BD0D-73310520E9CD}"/>
                  </a:ext>
                </a:extLst>
              </p:cNvPr>
              <p:cNvSpPr>
                <a:spLocks noChangeShapeType="1"/>
              </p:cNvSpPr>
              <p:nvPr userDrawn="1"/>
            </p:nvSpPr>
            <p:spPr bwMode="auto">
              <a:xfrm>
                <a:off x="511206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6" name="Line 67">
                <a:extLst>
                  <a:ext uri="{FF2B5EF4-FFF2-40B4-BE49-F238E27FC236}">
                    <a16:creationId xmlns:a16="http://schemas.microsoft.com/office/drawing/2014/main" id="{DCAB2907-1E27-45BF-B1C1-F8A2E1689BD7}"/>
                  </a:ext>
                </a:extLst>
              </p:cNvPr>
              <p:cNvSpPr>
                <a:spLocks noChangeShapeType="1"/>
              </p:cNvSpPr>
              <p:nvPr userDrawn="1"/>
            </p:nvSpPr>
            <p:spPr bwMode="auto">
              <a:xfrm>
                <a:off x="525605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7" name="Line 68">
                <a:extLst>
                  <a:ext uri="{FF2B5EF4-FFF2-40B4-BE49-F238E27FC236}">
                    <a16:creationId xmlns:a16="http://schemas.microsoft.com/office/drawing/2014/main" id="{81D1F1C5-94E6-4F1D-8239-10503B1EA522}"/>
                  </a:ext>
                </a:extLst>
              </p:cNvPr>
              <p:cNvSpPr>
                <a:spLocks noChangeShapeType="1"/>
              </p:cNvSpPr>
              <p:nvPr userDrawn="1"/>
            </p:nvSpPr>
            <p:spPr bwMode="auto">
              <a:xfrm>
                <a:off x="540004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8" name="Line 69">
                <a:extLst>
                  <a:ext uri="{FF2B5EF4-FFF2-40B4-BE49-F238E27FC236}">
                    <a16:creationId xmlns:a16="http://schemas.microsoft.com/office/drawing/2014/main" id="{A56774E5-27EC-4B91-B2B6-43D35A113909}"/>
                  </a:ext>
                </a:extLst>
              </p:cNvPr>
              <p:cNvSpPr>
                <a:spLocks noChangeShapeType="1"/>
              </p:cNvSpPr>
              <p:nvPr userDrawn="1"/>
            </p:nvSpPr>
            <p:spPr bwMode="auto">
              <a:xfrm>
                <a:off x="554403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9" name="Line 70">
                <a:extLst>
                  <a:ext uri="{FF2B5EF4-FFF2-40B4-BE49-F238E27FC236}">
                    <a16:creationId xmlns:a16="http://schemas.microsoft.com/office/drawing/2014/main" id="{9800AC9C-BCC9-4F13-892C-EECB0A1FC769}"/>
                  </a:ext>
                </a:extLst>
              </p:cNvPr>
              <p:cNvSpPr>
                <a:spLocks noChangeShapeType="1"/>
              </p:cNvSpPr>
              <p:nvPr userDrawn="1"/>
            </p:nvSpPr>
            <p:spPr bwMode="auto">
              <a:xfrm>
                <a:off x="583202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0" name="Line 71">
                <a:extLst>
                  <a:ext uri="{FF2B5EF4-FFF2-40B4-BE49-F238E27FC236}">
                    <a16:creationId xmlns:a16="http://schemas.microsoft.com/office/drawing/2014/main" id="{A3263990-A43F-4BB3-8186-6604B03F0622}"/>
                  </a:ext>
                </a:extLst>
              </p:cNvPr>
              <p:cNvSpPr>
                <a:spLocks noChangeShapeType="1"/>
              </p:cNvSpPr>
              <p:nvPr userDrawn="1"/>
            </p:nvSpPr>
            <p:spPr bwMode="auto">
              <a:xfrm>
                <a:off x="597601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1" name="Line 72">
                <a:extLst>
                  <a:ext uri="{FF2B5EF4-FFF2-40B4-BE49-F238E27FC236}">
                    <a16:creationId xmlns:a16="http://schemas.microsoft.com/office/drawing/2014/main" id="{16BEC931-F307-4ACA-A3A8-CA67CE5625F1}"/>
                  </a:ext>
                </a:extLst>
              </p:cNvPr>
              <p:cNvSpPr>
                <a:spLocks noChangeShapeType="1"/>
              </p:cNvSpPr>
              <p:nvPr userDrawn="1"/>
            </p:nvSpPr>
            <p:spPr bwMode="auto">
              <a:xfrm>
                <a:off x="612000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2" name="Line 73">
                <a:extLst>
                  <a:ext uri="{FF2B5EF4-FFF2-40B4-BE49-F238E27FC236}">
                    <a16:creationId xmlns:a16="http://schemas.microsoft.com/office/drawing/2014/main" id="{A324BBE2-E676-4BDC-8778-60AA1DD15F31}"/>
                  </a:ext>
                </a:extLst>
              </p:cNvPr>
              <p:cNvSpPr>
                <a:spLocks noChangeShapeType="1"/>
              </p:cNvSpPr>
              <p:nvPr userDrawn="1"/>
            </p:nvSpPr>
            <p:spPr bwMode="auto">
              <a:xfrm>
                <a:off x="626399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3" name="Line 74">
                <a:extLst>
                  <a:ext uri="{FF2B5EF4-FFF2-40B4-BE49-F238E27FC236}">
                    <a16:creationId xmlns:a16="http://schemas.microsoft.com/office/drawing/2014/main" id="{42FC0755-57F6-44A3-BB19-7D641ADCB840}"/>
                  </a:ext>
                </a:extLst>
              </p:cNvPr>
              <p:cNvSpPr>
                <a:spLocks noChangeShapeType="1"/>
              </p:cNvSpPr>
              <p:nvPr userDrawn="1"/>
            </p:nvSpPr>
            <p:spPr bwMode="auto">
              <a:xfrm>
                <a:off x="640798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4" name="Line 75">
                <a:extLst>
                  <a:ext uri="{FF2B5EF4-FFF2-40B4-BE49-F238E27FC236}">
                    <a16:creationId xmlns:a16="http://schemas.microsoft.com/office/drawing/2014/main" id="{A5C58F26-C28C-4B35-917E-1E63621DB12B}"/>
                  </a:ext>
                </a:extLst>
              </p:cNvPr>
              <p:cNvSpPr>
                <a:spLocks noChangeShapeType="1"/>
              </p:cNvSpPr>
              <p:nvPr userDrawn="1"/>
            </p:nvSpPr>
            <p:spPr bwMode="auto">
              <a:xfrm>
                <a:off x="655197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5" name="Line 76">
                <a:extLst>
                  <a:ext uri="{FF2B5EF4-FFF2-40B4-BE49-F238E27FC236}">
                    <a16:creationId xmlns:a16="http://schemas.microsoft.com/office/drawing/2014/main" id="{30C881A0-EEBC-4BB4-9C17-2B5757877FCF}"/>
                  </a:ext>
                </a:extLst>
              </p:cNvPr>
              <p:cNvSpPr>
                <a:spLocks noChangeShapeType="1"/>
              </p:cNvSpPr>
              <p:nvPr userDrawn="1"/>
            </p:nvSpPr>
            <p:spPr bwMode="auto">
              <a:xfrm>
                <a:off x="669596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6" name="Line 77">
                <a:extLst>
                  <a:ext uri="{FF2B5EF4-FFF2-40B4-BE49-F238E27FC236}">
                    <a16:creationId xmlns:a16="http://schemas.microsoft.com/office/drawing/2014/main" id="{A48987BB-1B09-4C91-BB84-CFFD8D636BC1}"/>
                  </a:ext>
                </a:extLst>
              </p:cNvPr>
              <p:cNvSpPr>
                <a:spLocks noChangeShapeType="1"/>
              </p:cNvSpPr>
              <p:nvPr userDrawn="1"/>
            </p:nvSpPr>
            <p:spPr bwMode="auto">
              <a:xfrm>
                <a:off x="683995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7" name="Line 78">
                <a:extLst>
                  <a:ext uri="{FF2B5EF4-FFF2-40B4-BE49-F238E27FC236}">
                    <a16:creationId xmlns:a16="http://schemas.microsoft.com/office/drawing/2014/main" id="{6F310DF1-3F01-4BB7-A130-3CFA51FF99E0}"/>
                  </a:ext>
                </a:extLst>
              </p:cNvPr>
              <p:cNvSpPr>
                <a:spLocks noChangeShapeType="1"/>
              </p:cNvSpPr>
              <p:nvPr userDrawn="1"/>
            </p:nvSpPr>
            <p:spPr bwMode="auto">
              <a:xfrm>
                <a:off x="698394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8" name="Line 79">
                <a:extLst>
                  <a:ext uri="{FF2B5EF4-FFF2-40B4-BE49-F238E27FC236}">
                    <a16:creationId xmlns:a16="http://schemas.microsoft.com/office/drawing/2014/main" id="{F136FCEC-5AA3-4B96-9255-4FDF9D72B90C}"/>
                  </a:ext>
                </a:extLst>
              </p:cNvPr>
              <p:cNvSpPr>
                <a:spLocks noChangeShapeType="1"/>
              </p:cNvSpPr>
              <p:nvPr userDrawn="1"/>
            </p:nvSpPr>
            <p:spPr bwMode="auto">
              <a:xfrm>
                <a:off x="712794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9" name="Line 80">
                <a:extLst>
                  <a:ext uri="{FF2B5EF4-FFF2-40B4-BE49-F238E27FC236}">
                    <a16:creationId xmlns:a16="http://schemas.microsoft.com/office/drawing/2014/main" id="{8B9A911D-24C2-4C3A-9D3B-4753C339C8FA}"/>
                  </a:ext>
                </a:extLst>
              </p:cNvPr>
              <p:cNvSpPr>
                <a:spLocks noChangeShapeType="1"/>
              </p:cNvSpPr>
              <p:nvPr userDrawn="1"/>
            </p:nvSpPr>
            <p:spPr bwMode="auto">
              <a:xfrm>
                <a:off x="727193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0" name="Line 81">
                <a:extLst>
                  <a:ext uri="{FF2B5EF4-FFF2-40B4-BE49-F238E27FC236}">
                    <a16:creationId xmlns:a16="http://schemas.microsoft.com/office/drawing/2014/main" id="{EA85A6BB-33C3-4AFD-AC9D-203F9FFB5949}"/>
                  </a:ext>
                </a:extLst>
              </p:cNvPr>
              <p:cNvSpPr>
                <a:spLocks noChangeShapeType="1"/>
              </p:cNvSpPr>
              <p:nvPr userDrawn="1"/>
            </p:nvSpPr>
            <p:spPr bwMode="auto">
              <a:xfrm>
                <a:off x="741592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1" name="Line 82">
                <a:extLst>
                  <a:ext uri="{FF2B5EF4-FFF2-40B4-BE49-F238E27FC236}">
                    <a16:creationId xmlns:a16="http://schemas.microsoft.com/office/drawing/2014/main" id="{19E50750-9F84-48C5-AEC8-1D29E7AFECCB}"/>
                  </a:ext>
                </a:extLst>
              </p:cNvPr>
              <p:cNvSpPr>
                <a:spLocks noChangeShapeType="1"/>
              </p:cNvSpPr>
              <p:nvPr userDrawn="1"/>
            </p:nvSpPr>
            <p:spPr bwMode="auto">
              <a:xfrm>
                <a:off x="755991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2" name="Line 83">
                <a:extLst>
                  <a:ext uri="{FF2B5EF4-FFF2-40B4-BE49-F238E27FC236}">
                    <a16:creationId xmlns:a16="http://schemas.microsoft.com/office/drawing/2014/main" id="{903E5069-63FB-4302-9479-8881D694109F}"/>
                  </a:ext>
                </a:extLst>
              </p:cNvPr>
              <p:cNvSpPr>
                <a:spLocks noChangeShapeType="1"/>
              </p:cNvSpPr>
              <p:nvPr userDrawn="1"/>
            </p:nvSpPr>
            <p:spPr bwMode="auto">
              <a:xfrm>
                <a:off x="770390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3" name="Line 84">
                <a:extLst>
                  <a:ext uri="{FF2B5EF4-FFF2-40B4-BE49-F238E27FC236}">
                    <a16:creationId xmlns:a16="http://schemas.microsoft.com/office/drawing/2014/main" id="{139CC5DA-BD48-489C-B464-563C241A3BA5}"/>
                  </a:ext>
                </a:extLst>
              </p:cNvPr>
              <p:cNvSpPr>
                <a:spLocks noChangeShapeType="1"/>
              </p:cNvSpPr>
              <p:nvPr userDrawn="1"/>
            </p:nvSpPr>
            <p:spPr bwMode="auto">
              <a:xfrm>
                <a:off x="784789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4" name="Line 85">
                <a:extLst>
                  <a:ext uri="{FF2B5EF4-FFF2-40B4-BE49-F238E27FC236}">
                    <a16:creationId xmlns:a16="http://schemas.microsoft.com/office/drawing/2014/main" id="{E4E7648E-3908-44E2-B647-6CC9C84F69A0}"/>
                  </a:ext>
                </a:extLst>
              </p:cNvPr>
              <p:cNvSpPr>
                <a:spLocks noChangeShapeType="1"/>
              </p:cNvSpPr>
              <p:nvPr userDrawn="1"/>
            </p:nvSpPr>
            <p:spPr bwMode="auto">
              <a:xfrm>
                <a:off x="799188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5" name="Line 86">
                <a:extLst>
                  <a:ext uri="{FF2B5EF4-FFF2-40B4-BE49-F238E27FC236}">
                    <a16:creationId xmlns:a16="http://schemas.microsoft.com/office/drawing/2014/main" id="{21DF561F-A1E0-42DB-AC79-430B878E1EE5}"/>
                  </a:ext>
                </a:extLst>
              </p:cNvPr>
              <p:cNvSpPr>
                <a:spLocks noChangeShapeType="1"/>
              </p:cNvSpPr>
              <p:nvPr userDrawn="1"/>
            </p:nvSpPr>
            <p:spPr bwMode="auto">
              <a:xfrm>
                <a:off x="813587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6" name="Line 87">
                <a:extLst>
                  <a:ext uri="{FF2B5EF4-FFF2-40B4-BE49-F238E27FC236}">
                    <a16:creationId xmlns:a16="http://schemas.microsoft.com/office/drawing/2014/main" id="{DF80195F-4DE8-4B2E-85C5-667685F28B07}"/>
                  </a:ext>
                </a:extLst>
              </p:cNvPr>
              <p:cNvSpPr>
                <a:spLocks noChangeShapeType="1"/>
              </p:cNvSpPr>
              <p:nvPr userDrawn="1"/>
            </p:nvSpPr>
            <p:spPr bwMode="auto">
              <a:xfrm>
                <a:off x="827986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7" name="Line 88">
                <a:extLst>
                  <a:ext uri="{FF2B5EF4-FFF2-40B4-BE49-F238E27FC236}">
                    <a16:creationId xmlns:a16="http://schemas.microsoft.com/office/drawing/2014/main" id="{950156CB-EC38-4330-ACB4-071530299217}"/>
                  </a:ext>
                </a:extLst>
              </p:cNvPr>
              <p:cNvSpPr>
                <a:spLocks noChangeShapeType="1"/>
              </p:cNvSpPr>
              <p:nvPr userDrawn="1"/>
            </p:nvSpPr>
            <p:spPr bwMode="auto">
              <a:xfrm>
                <a:off x="842385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8" name="Line 89">
                <a:extLst>
                  <a:ext uri="{FF2B5EF4-FFF2-40B4-BE49-F238E27FC236}">
                    <a16:creationId xmlns:a16="http://schemas.microsoft.com/office/drawing/2014/main" id="{23CF9568-C7E2-46DF-ACAE-A058B1248098}"/>
                  </a:ext>
                </a:extLst>
              </p:cNvPr>
              <p:cNvSpPr>
                <a:spLocks noChangeShapeType="1"/>
              </p:cNvSpPr>
              <p:nvPr userDrawn="1"/>
            </p:nvSpPr>
            <p:spPr bwMode="auto">
              <a:xfrm>
                <a:off x="856785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9" name="Line 90">
                <a:extLst>
                  <a:ext uri="{FF2B5EF4-FFF2-40B4-BE49-F238E27FC236}">
                    <a16:creationId xmlns:a16="http://schemas.microsoft.com/office/drawing/2014/main" id="{13166C5E-416D-469C-AA8A-B8D07B219571}"/>
                  </a:ext>
                </a:extLst>
              </p:cNvPr>
              <p:cNvSpPr>
                <a:spLocks noChangeShapeType="1"/>
              </p:cNvSpPr>
              <p:nvPr userDrawn="1"/>
            </p:nvSpPr>
            <p:spPr bwMode="auto">
              <a:xfrm>
                <a:off x="871184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0" name="Line 91">
                <a:extLst>
                  <a:ext uri="{FF2B5EF4-FFF2-40B4-BE49-F238E27FC236}">
                    <a16:creationId xmlns:a16="http://schemas.microsoft.com/office/drawing/2014/main" id="{9DAE61BC-BEBA-48C7-BC41-8DE2F005912E}"/>
                  </a:ext>
                </a:extLst>
              </p:cNvPr>
              <p:cNvSpPr>
                <a:spLocks noChangeShapeType="1"/>
              </p:cNvSpPr>
              <p:nvPr userDrawn="1"/>
            </p:nvSpPr>
            <p:spPr bwMode="auto">
              <a:xfrm>
                <a:off x="885583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1" name="Line 92">
                <a:extLst>
                  <a:ext uri="{FF2B5EF4-FFF2-40B4-BE49-F238E27FC236}">
                    <a16:creationId xmlns:a16="http://schemas.microsoft.com/office/drawing/2014/main" id="{0D115BF0-C553-4D94-ADCF-978740C1478D}"/>
                  </a:ext>
                </a:extLst>
              </p:cNvPr>
              <p:cNvSpPr>
                <a:spLocks noChangeShapeType="1"/>
              </p:cNvSpPr>
              <p:nvPr userDrawn="1"/>
            </p:nvSpPr>
            <p:spPr bwMode="auto">
              <a:xfrm>
                <a:off x="899982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2" name="Line 93">
                <a:extLst>
                  <a:ext uri="{FF2B5EF4-FFF2-40B4-BE49-F238E27FC236}">
                    <a16:creationId xmlns:a16="http://schemas.microsoft.com/office/drawing/2014/main" id="{3CF81141-7FF1-4862-BF52-DBAB1E11CD6C}"/>
                  </a:ext>
                </a:extLst>
              </p:cNvPr>
              <p:cNvSpPr>
                <a:spLocks noChangeShapeType="1"/>
              </p:cNvSpPr>
              <p:nvPr userDrawn="1"/>
            </p:nvSpPr>
            <p:spPr bwMode="auto">
              <a:xfrm>
                <a:off x="914381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3" name="Line 94">
                <a:extLst>
                  <a:ext uri="{FF2B5EF4-FFF2-40B4-BE49-F238E27FC236}">
                    <a16:creationId xmlns:a16="http://schemas.microsoft.com/office/drawing/2014/main" id="{825A71A9-F3FF-4722-A5F3-BE4C67CB25D2}"/>
                  </a:ext>
                </a:extLst>
              </p:cNvPr>
              <p:cNvSpPr>
                <a:spLocks noChangeShapeType="1"/>
              </p:cNvSpPr>
              <p:nvPr userDrawn="1"/>
            </p:nvSpPr>
            <p:spPr bwMode="auto">
              <a:xfrm>
                <a:off x="928780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4" name="Line 95">
                <a:extLst>
                  <a:ext uri="{FF2B5EF4-FFF2-40B4-BE49-F238E27FC236}">
                    <a16:creationId xmlns:a16="http://schemas.microsoft.com/office/drawing/2014/main" id="{73D58FDC-2752-4C5C-903A-E83E7C0BDB7F}"/>
                  </a:ext>
                </a:extLst>
              </p:cNvPr>
              <p:cNvSpPr>
                <a:spLocks noChangeShapeType="1"/>
              </p:cNvSpPr>
              <p:nvPr userDrawn="1"/>
            </p:nvSpPr>
            <p:spPr bwMode="auto">
              <a:xfrm>
                <a:off x="943179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5" name="Line 96">
                <a:extLst>
                  <a:ext uri="{FF2B5EF4-FFF2-40B4-BE49-F238E27FC236}">
                    <a16:creationId xmlns:a16="http://schemas.microsoft.com/office/drawing/2014/main" id="{1D9077B5-BA29-48A1-9E99-E6BC1338C0EB}"/>
                  </a:ext>
                </a:extLst>
              </p:cNvPr>
              <p:cNvSpPr>
                <a:spLocks noChangeShapeType="1"/>
              </p:cNvSpPr>
              <p:nvPr userDrawn="1"/>
            </p:nvSpPr>
            <p:spPr bwMode="auto">
              <a:xfrm>
                <a:off x="957578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6" name="Line 97">
                <a:extLst>
                  <a:ext uri="{FF2B5EF4-FFF2-40B4-BE49-F238E27FC236}">
                    <a16:creationId xmlns:a16="http://schemas.microsoft.com/office/drawing/2014/main" id="{04D00D3D-AD1E-46F3-BBC1-6D706FD2E638}"/>
                  </a:ext>
                </a:extLst>
              </p:cNvPr>
              <p:cNvSpPr>
                <a:spLocks noChangeShapeType="1"/>
              </p:cNvSpPr>
              <p:nvPr userDrawn="1"/>
            </p:nvSpPr>
            <p:spPr bwMode="auto">
              <a:xfrm>
                <a:off x="971977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dirty="0"/>
              </a:p>
            </p:txBody>
          </p:sp>
          <p:sp>
            <p:nvSpPr>
              <p:cNvPr id="187" name="Line 98">
                <a:extLst>
                  <a:ext uri="{FF2B5EF4-FFF2-40B4-BE49-F238E27FC236}">
                    <a16:creationId xmlns:a16="http://schemas.microsoft.com/office/drawing/2014/main" id="{8B8C72C2-09DA-4E85-A6CF-0D49F6F062A2}"/>
                  </a:ext>
                </a:extLst>
              </p:cNvPr>
              <p:cNvSpPr>
                <a:spLocks noChangeShapeType="1"/>
              </p:cNvSpPr>
              <p:nvPr userDrawn="1"/>
            </p:nvSpPr>
            <p:spPr bwMode="auto">
              <a:xfrm>
                <a:off x="986376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8" name="Line 99">
                <a:extLst>
                  <a:ext uri="{FF2B5EF4-FFF2-40B4-BE49-F238E27FC236}">
                    <a16:creationId xmlns:a16="http://schemas.microsoft.com/office/drawing/2014/main" id="{023FB8CA-9249-41B9-B79D-E7047A11CDE3}"/>
                  </a:ext>
                </a:extLst>
              </p:cNvPr>
              <p:cNvSpPr>
                <a:spLocks noChangeShapeType="1"/>
              </p:cNvSpPr>
              <p:nvPr userDrawn="1"/>
            </p:nvSpPr>
            <p:spPr bwMode="auto">
              <a:xfrm>
                <a:off x="136830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9" name="Line 100">
                <a:extLst>
                  <a:ext uri="{FF2B5EF4-FFF2-40B4-BE49-F238E27FC236}">
                    <a16:creationId xmlns:a16="http://schemas.microsoft.com/office/drawing/2014/main" id="{5E2EE7B6-A266-41AD-AF8B-85E680009A9C}"/>
                  </a:ext>
                </a:extLst>
              </p:cNvPr>
              <p:cNvSpPr>
                <a:spLocks noChangeShapeType="1"/>
              </p:cNvSpPr>
              <p:nvPr userDrawn="1"/>
            </p:nvSpPr>
            <p:spPr bwMode="auto">
              <a:xfrm>
                <a:off x="1000776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0" name="Line 103">
                <a:extLst>
                  <a:ext uri="{FF2B5EF4-FFF2-40B4-BE49-F238E27FC236}">
                    <a16:creationId xmlns:a16="http://schemas.microsoft.com/office/drawing/2014/main" id="{9106F1FC-96C8-4F51-8C03-CC29366E653F}"/>
                  </a:ext>
                </a:extLst>
              </p:cNvPr>
              <p:cNvSpPr>
                <a:spLocks noChangeShapeType="1"/>
              </p:cNvSpPr>
              <p:nvPr userDrawn="1"/>
            </p:nvSpPr>
            <p:spPr bwMode="auto">
              <a:xfrm>
                <a:off x="5688030" y="863222"/>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1" name="Line 99">
                <a:extLst>
                  <a:ext uri="{FF2B5EF4-FFF2-40B4-BE49-F238E27FC236}">
                    <a16:creationId xmlns:a16="http://schemas.microsoft.com/office/drawing/2014/main" id="{0A31AAB5-D66C-48CA-B6DE-775F077AF4F9}"/>
                  </a:ext>
                </a:extLst>
              </p:cNvPr>
              <p:cNvSpPr>
                <a:spLocks noChangeShapeType="1"/>
              </p:cNvSpPr>
              <p:nvPr userDrawn="1"/>
            </p:nvSpPr>
            <p:spPr bwMode="auto">
              <a:xfrm>
                <a:off x="122430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2" name="Line 99">
                <a:extLst>
                  <a:ext uri="{FF2B5EF4-FFF2-40B4-BE49-F238E27FC236}">
                    <a16:creationId xmlns:a16="http://schemas.microsoft.com/office/drawing/2014/main" id="{F3BFD4DC-EBB1-4BA3-9B97-E79C17C2DB21}"/>
                  </a:ext>
                </a:extLst>
              </p:cNvPr>
              <p:cNvSpPr>
                <a:spLocks noChangeShapeType="1"/>
              </p:cNvSpPr>
              <p:nvPr userDrawn="1"/>
            </p:nvSpPr>
            <p:spPr bwMode="auto">
              <a:xfrm>
                <a:off x="108031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3" name="Line 100">
                <a:extLst>
                  <a:ext uri="{FF2B5EF4-FFF2-40B4-BE49-F238E27FC236}">
                    <a16:creationId xmlns:a16="http://schemas.microsoft.com/office/drawing/2014/main" id="{C33333CF-1ABF-468B-BF92-F74F0290A88F}"/>
                  </a:ext>
                </a:extLst>
              </p:cNvPr>
              <p:cNvSpPr>
                <a:spLocks noChangeShapeType="1"/>
              </p:cNvSpPr>
              <p:nvPr userDrawn="1"/>
            </p:nvSpPr>
            <p:spPr bwMode="auto">
              <a:xfrm>
                <a:off x="1015176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4" name="Line 99">
                <a:extLst>
                  <a:ext uri="{FF2B5EF4-FFF2-40B4-BE49-F238E27FC236}">
                    <a16:creationId xmlns:a16="http://schemas.microsoft.com/office/drawing/2014/main" id="{CBBA0E37-1032-4E8A-9FC3-A2763C41E447}"/>
                  </a:ext>
                </a:extLst>
              </p:cNvPr>
              <p:cNvSpPr>
                <a:spLocks noChangeShapeType="1"/>
              </p:cNvSpPr>
              <p:nvPr userDrawn="1"/>
            </p:nvSpPr>
            <p:spPr bwMode="auto">
              <a:xfrm>
                <a:off x="50435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5" name="Line 99">
                <a:extLst>
                  <a:ext uri="{FF2B5EF4-FFF2-40B4-BE49-F238E27FC236}">
                    <a16:creationId xmlns:a16="http://schemas.microsoft.com/office/drawing/2014/main" id="{7913FFE3-4271-4AB8-AC51-28B477A79C77}"/>
                  </a:ext>
                </a:extLst>
              </p:cNvPr>
              <p:cNvSpPr>
                <a:spLocks noChangeShapeType="1"/>
              </p:cNvSpPr>
              <p:nvPr userDrawn="1"/>
            </p:nvSpPr>
            <p:spPr bwMode="auto">
              <a:xfrm>
                <a:off x="36036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6" name="Line 99">
                <a:extLst>
                  <a:ext uri="{FF2B5EF4-FFF2-40B4-BE49-F238E27FC236}">
                    <a16:creationId xmlns:a16="http://schemas.microsoft.com/office/drawing/2014/main" id="{0B160B74-EA72-4E5F-9B88-FB26B1AB118E}"/>
                  </a:ext>
                </a:extLst>
              </p:cNvPr>
              <p:cNvSpPr>
                <a:spLocks noChangeShapeType="1"/>
              </p:cNvSpPr>
              <p:nvPr userDrawn="1"/>
            </p:nvSpPr>
            <p:spPr bwMode="auto">
              <a:xfrm>
                <a:off x="79233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7" name="Line 99">
                <a:extLst>
                  <a:ext uri="{FF2B5EF4-FFF2-40B4-BE49-F238E27FC236}">
                    <a16:creationId xmlns:a16="http://schemas.microsoft.com/office/drawing/2014/main" id="{267B3B24-A0FB-459F-8A45-2BA720ADF5B1}"/>
                  </a:ext>
                </a:extLst>
              </p:cNvPr>
              <p:cNvSpPr>
                <a:spLocks noChangeShapeType="1"/>
              </p:cNvSpPr>
              <p:nvPr userDrawn="1"/>
            </p:nvSpPr>
            <p:spPr bwMode="auto">
              <a:xfrm>
                <a:off x="64834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8" name="Line 99">
                <a:extLst>
                  <a:ext uri="{FF2B5EF4-FFF2-40B4-BE49-F238E27FC236}">
                    <a16:creationId xmlns:a16="http://schemas.microsoft.com/office/drawing/2014/main" id="{3A44C382-B68E-4435-8B76-841D87F9A5F1}"/>
                  </a:ext>
                </a:extLst>
              </p:cNvPr>
              <p:cNvSpPr>
                <a:spLocks noChangeShapeType="1"/>
              </p:cNvSpPr>
              <p:nvPr userDrawn="1"/>
            </p:nvSpPr>
            <p:spPr bwMode="auto">
              <a:xfrm>
                <a:off x="93632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9" name="Line 100">
                <a:extLst>
                  <a:ext uri="{FF2B5EF4-FFF2-40B4-BE49-F238E27FC236}">
                    <a16:creationId xmlns:a16="http://schemas.microsoft.com/office/drawing/2014/main" id="{12040A76-F4FC-45AE-AC38-6DAE9DCFF0E3}"/>
                  </a:ext>
                </a:extLst>
              </p:cNvPr>
              <p:cNvSpPr>
                <a:spLocks noChangeShapeType="1"/>
              </p:cNvSpPr>
              <p:nvPr userDrawn="1"/>
            </p:nvSpPr>
            <p:spPr bwMode="auto">
              <a:xfrm>
                <a:off x="1029620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grpSp>
      </p:grpSp>
    </p:spTree>
    <p:extLst>
      <p:ext uri="{BB962C8B-B14F-4D97-AF65-F5344CB8AC3E}">
        <p14:creationId xmlns:p14="http://schemas.microsoft.com/office/powerpoint/2010/main" val="2196670816"/>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 id="2147483893" r:id="rId12"/>
    <p:sldLayoutId id="2147483894" r:id="rId13"/>
    <p:sldLayoutId id="2147483895" r:id="rId14"/>
    <p:sldLayoutId id="2147483896" r:id="rId15"/>
    <p:sldLayoutId id="2147483897" r:id="rId16"/>
    <p:sldLayoutId id="2147483898" r:id="rId17"/>
  </p:sldLayoutIdLst>
  <p:txStyles>
    <p:titleStyle>
      <a:lvl1pPr algn="l" defTabSz="914406"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2" indent="-228602" algn="l" defTabSz="914406"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4" indent="-228602" algn="l" defTabSz="914406"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8" indent="-228602" algn="l" defTabSz="914406"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10"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13"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17"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19"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23"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25"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6" rtl="0" eaLnBrk="1" latinLnBrk="0" hangingPunct="1">
        <a:defRPr kumimoji="1" sz="1800" kern="1200">
          <a:solidFill>
            <a:schemeClr val="tx1"/>
          </a:solidFill>
          <a:latin typeface="+mn-lt"/>
          <a:ea typeface="+mn-ea"/>
          <a:cs typeface="+mn-cs"/>
        </a:defRPr>
      </a:lvl1pPr>
      <a:lvl2pPr marL="457203" algn="l" defTabSz="914406" rtl="0" eaLnBrk="1" latinLnBrk="0" hangingPunct="1">
        <a:defRPr kumimoji="1" sz="1800" kern="1200">
          <a:solidFill>
            <a:schemeClr val="tx1"/>
          </a:solidFill>
          <a:latin typeface="+mn-lt"/>
          <a:ea typeface="+mn-ea"/>
          <a:cs typeface="+mn-cs"/>
        </a:defRPr>
      </a:lvl2pPr>
      <a:lvl3pPr marL="914406" algn="l" defTabSz="914406" rtl="0" eaLnBrk="1" latinLnBrk="0" hangingPunct="1">
        <a:defRPr kumimoji="1" sz="1800" kern="1200">
          <a:solidFill>
            <a:schemeClr val="tx1"/>
          </a:solidFill>
          <a:latin typeface="+mn-lt"/>
          <a:ea typeface="+mn-ea"/>
          <a:cs typeface="+mn-cs"/>
        </a:defRPr>
      </a:lvl3pPr>
      <a:lvl4pPr marL="1371609" algn="l" defTabSz="914406" rtl="0" eaLnBrk="1" latinLnBrk="0" hangingPunct="1">
        <a:defRPr kumimoji="1" sz="1800" kern="1200">
          <a:solidFill>
            <a:schemeClr val="tx1"/>
          </a:solidFill>
          <a:latin typeface="+mn-lt"/>
          <a:ea typeface="+mn-ea"/>
          <a:cs typeface="+mn-cs"/>
        </a:defRPr>
      </a:lvl4pPr>
      <a:lvl5pPr marL="1828812" algn="l" defTabSz="914406" rtl="0" eaLnBrk="1" latinLnBrk="0" hangingPunct="1">
        <a:defRPr kumimoji="1" sz="1800" kern="1200">
          <a:solidFill>
            <a:schemeClr val="tx1"/>
          </a:solidFill>
          <a:latin typeface="+mn-lt"/>
          <a:ea typeface="+mn-ea"/>
          <a:cs typeface="+mn-cs"/>
        </a:defRPr>
      </a:lvl5pPr>
      <a:lvl6pPr marL="2286015" algn="l" defTabSz="914406" rtl="0" eaLnBrk="1" latinLnBrk="0" hangingPunct="1">
        <a:defRPr kumimoji="1" sz="1800" kern="1200">
          <a:solidFill>
            <a:schemeClr val="tx1"/>
          </a:solidFill>
          <a:latin typeface="+mn-lt"/>
          <a:ea typeface="+mn-ea"/>
          <a:cs typeface="+mn-cs"/>
        </a:defRPr>
      </a:lvl6pPr>
      <a:lvl7pPr marL="2743218" algn="l" defTabSz="914406" rtl="0" eaLnBrk="1" latinLnBrk="0" hangingPunct="1">
        <a:defRPr kumimoji="1" sz="1800" kern="1200">
          <a:solidFill>
            <a:schemeClr val="tx1"/>
          </a:solidFill>
          <a:latin typeface="+mn-lt"/>
          <a:ea typeface="+mn-ea"/>
          <a:cs typeface="+mn-cs"/>
        </a:defRPr>
      </a:lvl7pPr>
      <a:lvl8pPr marL="3200421" algn="l" defTabSz="914406" rtl="0" eaLnBrk="1" latinLnBrk="0" hangingPunct="1">
        <a:defRPr kumimoji="1" sz="1800" kern="1200">
          <a:solidFill>
            <a:schemeClr val="tx1"/>
          </a:solidFill>
          <a:latin typeface="+mn-lt"/>
          <a:ea typeface="+mn-ea"/>
          <a:cs typeface="+mn-cs"/>
        </a:defRPr>
      </a:lvl8pPr>
      <a:lvl9pPr marL="3657624" algn="l" defTabSz="914406"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67">
          <p15:clr>
            <a:srgbClr val="F26B43"/>
          </p15:clr>
        </p15:guide>
        <p15:guide id="2" orient="horz" pos="2630">
          <p15:clr>
            <a:srgbClr val="F26B43"/>
          </p15:clr>
        </p15:guide>
        <p15:guide id="3" orient="horz" pos="544">
          <p15:clr>
            <a:srgbClr val="F26B43"/>
          </p15:clr>
        </p15:guide>
        <p15:guide id="4" pos="238">
          <p15:clr>
            <a:srgbClr val="F26B43"/>
          </p15:clr>
        </p15:guide>
        <p15:guide id="5" pos="6497">
          <p15:clr>
            <a:srgbClr val="F26B43"/>
          </p15:clr>
        </p15:guide>
        <p15:guide id="6" orient="horz" pos="4536">
          <p15:clr>
            <a:srgbClr val="F26B43"/>
          </p15:clr>
        </p15:guide>
        <p15:guide id="7" orient="horz" pos="226">
          <p15:clr>
            <a:srgbClr val="F26B43"/>
          </p15:clr>
        </p15:guide>
        <p15:guide id="8" orient="horz" pos="725">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 name="テキスト ボックス 35">
            <a:extLst>
              <a:ext uri="{FF2B5EF4-FFF2-40B4-BE49-F238E27FC236}">
                <a16:creationId xmlns:a16="http://schemas.microsoft.com/office/drawing/2014/main" id="{BD032331-5A6D-4E5A-865B-2452E83B2FD0}"/>
              </a:ext>
            </a:extLst>
          </p:cNvPr>
          <p:cNvSpPr txBox="1"/>
          <p:nvPr/>
        </p:nvSpPr>
        <p:spPr>
          <a:xfrm>
            <a:off x="6105128" y="35143"/>
            <a:ext cx="3672408" cy="216000"/>
          </a:xfrm>
          <a:prstGeom prst="rect">
            <a:avLst/>
          </a:prstGeom>
          <a:noFill/>
        </p:spPr>
        <p:txBody>
          <a:bodyPr wrap="square" lIns="36000" tIns="36000" rIns="36000" bIns="36000" rtlCol="0">
            <a:noAutofit/>
          </a:bodyPr>
          <a:lstStyle/>
          <a:p>
            <a:pPr algn="r"/>
            <a:r>
              <a:rPr kumimoji="1" lang="ja-JP" altLang="en-US" sz="1000" b="1" dirty="0">
                <a:solidFill>
                  <a:srgbClr val="8064A2"/>
                </a:solidFill>
                <a:effectLst/>
                <a:latin typeface="+mn-ea"/>
              </a:rPr>
              <a:t>日本遺産</a:t>
            </a:r>
            <a:r>
              <a:rPr kumimoji="1" lang="ja-JP" altLang="en-US" sz="1000" b="1" dirty="0">
                <a:solidFill>
                  <a:srgbClr val="8064A2"/>
                </a:solidFill>
                <a:latin typeface="+mn-ea"/>
              </a:rPr>
              <a:t>魅力発信</a:t>
            </a:r>
            <a:r>
              <a:rPr kumimoji="1" lang="ja-JP" altLang="en-US" sz="1000" b="1" dirty="0">
                <a:solidFill>
                  <a:srgbClr val="8064A2"/>
                </a:solidFill>
                <a:effectLst/>
                <a:latin typeface="+mn-ea"/>
              </a:rPr>
              <a:t>事業　　　　</a:t>
            </a:r>
            <a:r>
              <a:rPr kumimoji="1" lang="ja-JP" altLang="en-US" sz="1000" b="1" dirty="0">
                <a:solidFill>
                  <a:schemeClr val="tx1"/>
                </a:solidFill>
                <a:effectLst/>
                <a:latin typeface="+mn-ea"/>
              </a:rPr>
              <a:t>様式７</a:t>
            </a:r>
            <a:endParaRPr kumimoji="1" lang="en-US" altLang="ja-JP" sz="1000" b="1" dirty="0">
              <a:solidFill>
                <a:schemeClr val="tx1"/>
              </a:solidFill>
              <a:effectLst/>
              <a:latin typeface="+mn-ea"/>
            </a:endParaRPr>
          </a:p>
        </p:txBody>
      </p:sp>
      <p:cxnSp>
        <p:nvCxnSpPr>
          <p:cNvPr id="3" name="直線コネクタ 2">
            <a:extLst>
              <a:ext uri="{FF2B5EF4-FFF2-40B4-BE49-F238E27FC236}">
                <a16:creationId xmlns:a16="http://schemas.microsoft.com/office/drawing/2014/main" id="{54A55919-1006-42CC-9F55-24F5424C66A4}"/>
              </a:ext>
            </a:extLst>
          </p:cNvPr>
          <p:cNvCxnSpPr/>
          <p:nvPr/>
        </p:nvCxnSpPr>
        <p:spPr>
          <a:xfrm>
            <a:off x="128464" y="557349"/>
            <a:ext cx="9648000" cy="0"/>
          </a:xfrm>
          <a:prstGeom prst="line">
            <a:avLst/>
          </a:prstGeom>
          <a:ln w="38100">
            <a:solidFill>
              <a:srgbClr val="8064A2"/>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66295DE0-DDFF-40B2-93BD-57E8BED182EE}"/>
              </a:ext>
            </a:extLst>
          </p:cNvPr>
          <p:cNvSpPr txBox="1"/>
          <p:nvPr/>
        </p:nvSpPr>
        <p:spPr>
          <a:xfrm>
            <a:off x="128464" y="236633"/>
            <a:ext cx="8935038" cy="338554"/>
          </a:xfrm>
          <a:prstGeom prst="rect">
            <a:avLst/>
          </a:prstGeom>
          <a:noFill/>
        </p:spPr>
        <p:txBody>
          <a:bodyPr wrap="square" rtlCol="0" anchor="b">
            <a:spAutoFit/>
          </a:bodyPr>
          <a:lstStyle/>
          <a:p>
            <a:r>
              <a:rPr kumimoji="1" lang="ja-JP" altLang="en-US" sz="1600" dirty="0">
                <a:latin typeface="+mn-ea"/>
              </a:rPr>
              <a:t>事業名　</a:t>
            </a:r>
            <a:r>
              <a:rPr kumimoji="1" lang="en-US" altLang="ja-JP" sz="1600" dirty="0">
                <a:latin typeface="+mn-ea"/>
              </a:rPr>
              <a:t>【</a:t>
            </a:r>
            <a:r>
              <a:rPr kumimoji="1" lang="ja-JP" altLang="en-US" sz="1600" dirty="0">
                <a:latin typeface="+mn-ea"/>
              </a:rPr>
              <a:t>主な事業実施エリア（都道府県・市町村名）</a:t>
            </a:r>
            <a:r>
              <a:rPr kumimoji="1" lang="en-US" altLang="ja-JP" sz="1600" dirty="0">
                <a:latin typeface="+mn-ea"/>
              </a:rPr>
              <a:t>】</a:t>
            </a:r>
            <a:endParaRPr kumimoji="1" lang="ja-JP" altLang="en-US" sz="1600" dirty="0">
              <a:latin typeface="+mn-ea"/>
            </a:endParaRPr>
          </a:p>
        </p:txBody>
      </p:sp>
      <p:graphicFrame>
        <p:nvGraphicFramePr>
          <p:cNvPr id="17" name="表 16">
            <a:extLst>
              <a:ext uri="{FF2B5EF4-FFF2-40B4-BE49-F238E27FC236}">
                <a16:creationId xmlns:a16="http://schemas.microsoft.com/office/drawing/2014/main" id="{ADF3478A-3643-40B6-88B5-C4AED1675224}"/>
              </a:ext>
            </a:extLst>
          </p:cNvPr>
          <p:cNvGraphicFramePr>
            <a:graphicFrameLocks noGrp="1"/>
          </p:cNvGraphicFramePr>
          <p:nvPr>
            <p:extLst>
              <p:ext uri="{D42A27DB-BD31-4B8C-83A1-F6EECF244321}">
                <p14:modId xmlns:p14="http://schemas.microsoft.com/office/powerpoint/2010/main" val="2344007836"/>
              </p:ext>
            </p:extLst>
          </p:nvPr>
        </p:nvGraphicFramePr>
        <p:xfrm>
          <a:off x="128464" y="836712"/>
          <a:ext cx="3240000" cy="3312000"/>
        </p:xfrm>
        <a:graphic>
          <a:graphicData uri="http://schemas.openxmlformats.org/drawingml/2006/table">
            <a:tbl>
              <a:tblPr/>
              <a:tblGrid>
                <a:gridCol w="936000">
                  <a:extLst>
                    <a:ext uri="{9D8B030D-6E8A-4147-A177-3AD203B41FA5}">
                      <a16:colId xmlns:a16="http://schemas.microsoft.com/office/drawing/2014/main" val="2855957609"/>
                    </a:ext>
                  </a:extLst>
                </a:gridCol>
                <a:gridCol w="2304000">
                  <a:extLst>
                    <a:ext uri="{9D8B030D-6E8A-4147-A177-3AD203B41FA5}">
                      <a16:colId xmlns:a16="http://schemas.microsoft.com/office/drawing/2014/main" val="2608220681"/>
                    </a:ext>
                  </a:extLst>
                </a:gridCol>
              </a:tblGrid>
              <a:tr h="576000">
                <a:tc>
                  <a:txBody>
                    <a:bodyPr/>
                    <a:lstStyle/>
                    <a:p>
                      <a:pPr algn="ctr" fontAlgn="ctr">
                        <a:lnSpc>
                          <a:spcPct val="100000"/>
                        </a:lnSpc>
                        <a:buFontTx/>
                        <a:buNone/>
                      </a:pPr>
                      <a:r>
                        <a:rPr kumimoji="1" lang="ja-JP" altLang="en-US" sz="1000" b="1" strike="noStrike" dirty="0">
                          <a:solidFill>
                            <a:schemeClr val="tx1"/>
                          </a:solidFill>
                          <a:latin typeface="+mn-ea"/>
                          <a:ea typeface="+mn-ea"/>
                        </a:rPr>
                        <a:t>ストーリー</a:t>
                      </a:r>
                      <a:r>
                        <a:rPr kumimoji="1" lang="en-US" altLang="ja-JP" sz="1000" b="1" strike="noStrike" dirty="0">
                          <a:solidFill>
                            <a:schemeClr val="tx1"/>
                          </a:solidFill>
                          <a:latin typeface="+mn-ea"/>
                          <a:ea typeface="+mn-ea"/>
                        </a:rPr>
                        <a:t>No/</a:t>
                      </a:r>
                      <a:r>
                        <a:rPr kumimoji="1" lang="ja-JP" altLang="en-US" sz="1000" b="1" strike="noStrike" dirty="0">
                          <a:solidFill>
                            <a:schemeClr val="tx1"/>
                          </a:solidFill>
                          <a:latin typeface="+mn-ea"/>
                          <a:ea typeface="+mn-ea"/>
                        </a:rPr>
                        <a:t>ストーリー名</a:t>
                      </a:r>
                      <a:endParaRPr kumimoji="1" lang="en-US" altLang="ja-JP" sz="1000" b="1" strike="noStrike" dirty="0">
                        <a:solidFill>
                          <a:schemeClr val="tx1"/>
                        </a:solidFill>
                        <a:latin typeface="+mn-ea"/>
                        <a:ea typeface="+mn-ea"/>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DFEC"/>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00" strike="noStrike" dirty="0">
                          <a:solidFill>
                            <a:schemeClr val="tx1"/>
                          </a:solidFill>
                          <a:latin typeface="+mn-ea"/>
                          <a:ea typeface="+mn-ea"/>
                        </a:rPr>
                        <a:t>ストーリー</a:t>
                      </a:r>
                      <a:r>
                        <a:rPr lang="en-US" altLang="ja-JP" sz="1000" strike="noStrike" dirty="0">
                          <a:solidFill>
                            <a:schemeClr val="tx1"/>
                          </a:solidFill>
                          <a:latin typeface="+mn-ea"/>
                          <a:ea typeface="+mn-ea"/>
                        </a:rPr>
                        <a:t>No:</a:t>
                      </a:r>
                    </a:p>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00" strike="noStrike" dirty="0">
                          <a:solidFill>
                            <a:schemeClr val="tx1"/>
                          </a:solidFill>
                          <a:latin typeface="+mn-ea"/>
                          <a:ea typeface="+mn-ea"/>
                        </a:rPr>
                        <a:t>ストーリー名：</a:t>
                      </a:r>
                      <a:endParaRPr lang="en-US" altLang="ja-JP" sz="1000" strike="noStrike" dirty="0">
                        <a:solidFill>
                          <a:schemeClr val="tx1"/>
                        </a:solidFill>
                        <a:latin typeface="+mn-ea"/>
                        <a:ea typeface="+mn-ea"/>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05656550"/>
                  </a:ext>
                </a:extLst>
              </a:tr>
              <a:tr h="792000">
                <a:tc>
                  <a:txBody>
                    <a:bodyPr/>
                    <a:lstStyle/>
                    <a:p>
                      <a:pPr algn="ctr" fontAlgn="ctr">
                        <a:lnSpc>
                          <a:spcPct val="100000"/>
                        </a:lnSpc>
                        <a:buFontTx/>
                        <a:buNone/>
                      </a:pPr>
                      <a:r>
                        <a:rPr kumimoji="1" lang="ja-JP" altLang="en-US" sz="1000" b="1" strike="noStrike" dirty="0">
                          <a:solidFill>
                            <a:schemeClr val="tx1"/>
                          </a:solidFill>
                          <a:latin typeface="+mn-ea"/>
                          <a:ea typeface="+mn-ea"/>
                        </a:rPr>
                        <a:t>事業の</a:t>
                      </a:r>
                      <a:br>
                        <a:rPr kumimoji="1" lang="en-US" altLang="ja-JP" sz="1000" b="1" strike="noStrike" dirty="0">
                          <a:solidFill>
                            <a:schemeClr val="tx1"/>
                          </a:solidFill>
                          <a:latin typeface="+mn-ea"/>
                          <a:ea typeface="+mn-ea"/>
                        </a:rPr>
                      </a:br>
                      <a:r>
                        <a:rPr kumimoji="1" lang="ja-JP" altLang="en-US" sz="1000" b="1" strike="noStrike" dirty="0">
                          <a:solidFill>
                            <a:schemeClr val="tx1"/>
                          </a:solidFill>
                          <a:latin typeface="+mn-ea"/>
                          <a:ea typeface="+mn-ea"/>
                        </a:rPr>
                        <a:t>実施体制</a:t>
                      </a:r>
                      <a:endParaRPr kumimoji="1" lang="en-US" altLang="ja-JP" sz="1000" b="1" strike="noStrike" dirty="0">
                        <a:solidFill>
                          <a:schemeClr val="tx1"/>
                        </a:solidFill>
                        <a:latin typeface="+mn-ea"/>
                        <a:ea typeface="+mn-ea"/>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DFEC"/>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00" b="0" strike="noStrike" dirty="0">
                          <a:solidFill>
                            <a:schemeClr val="tx1"/>
                          </a:solidFill>
                          <a:latin typeface="+mn-ea"/>
                          <a:ea typeface="+mn-ea"/>
                        </a:rPr>
                        <a:t>代表申請者：</a:t>
                      </a:r>
                      <a:r>
                        <a:rPr lang="en-US" altLang="ja-JP" sz="1000" b="0" strike="noStrike" dirty="0">
                          <a:solidFill>
                            <a:schemeClr val="tx1"/>
                          </a:solidFill>
                          <a:latin typeface="+mn-ea"/>
                          <a:ea typeface="+mn-ea"/>
                        </a:rPr>
                        <a:t>XXX</a:t>
                      </a:r>
                    </a:p>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00" b="0" strike="noStrike" dirty="0">
                          <a:solidFill>
                            <a:schemeClr val="tx1"/>
                          </a:solidFill>
                          <a:latin typeface="+mn-ea"/>
                          <a:ea typeface="+mn-ea"/>
                        </a:rPr>
                        <a:t>連携する事業者・団体：</a:t>
                      </a:r>
                      <a:r>
                        <a:rPr lang="en-US" altLang="ja-JP" sz="1000" b="0" strike="noStrike" dirty="0">
                          <a:solidFill>
                            <a:schemeClr val="tx1"/>
                          </a:solidFill>
                          <a:latin typeface="+mn-ea"/>
                          <a:ea typeface="+mn-ea"/>
                        </a:rPr>
                        <a:t>XXX</a:t>
                      </a:r>
                      <a:r>
                        <a:rPr lang="ja-JP" altLang="en-US" sz="1000" b="0" strike="noStrike" dirty="0">
                          <a:solidFill>
                            <a:schemeClr val="tx1"/>
                          </a:solidFill>
                          <a:latin typeface="+mn-ea"/>
                          <a:ea typeface="+mn-ea"/>
                        </a:rPr>
                        <a:t>、</a:t>
                      </a:r>
                      <a:r>
                        <a:rPr lang="en-US" altLang="ja-JP" sz="1000" b="0" strike="noStrike" dirty="0">
                          <a:solidFill>
                            <a:schemeClr val="tx1"/>
                          </a:solidFill>
                          <a:latin typeface="+mn-ea"/>
                          <a:ea typeface="+mn-ea"/>
                        </a:rPr>
                        <a:t>XXX</a:t>
                      </a:r>
                      <a:endParaRPr lang="en-US" altLang="ja-JP" sz="1000" strike="noStrike" dirty="0">
                        <a:solidFill>
                          <a:schemeClr val="tx1"/>
                        </a:solidFill>
                        <a:latin typeface="+mn-ea"/>
                        <a:ea typeface="+mn-ea"/>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537727820"/>
                  </a:ext>
                </a:extLst>
              </a:tr>
              <a:tr h="972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1" strike="noStrike" dirty="0">
                          <a:solidFill>
                            <a:schemeClr val="tx1"/>
                          </a:solidFill>
                          <a:latin typeface="+mn-ea"/>
                          <a:ea typeface="+mn-ea"/>
                        </a:rPr>
                        <a:t>これまでの</a:t>
                      </a:r>
                      <a:br>
                        <a:rPr kumimoji="1" lang="en-US" altLang="ja-JP" sz="1000" b="1" strike="noStrike" dirty="0">
                          <a:solidFill>
                            <a:schemeClr val="tx1"/>
                          </a:solidFill>
                          <a:latin typeface="+mn-ea"/>
                          <a:ea typeface="+mn-ea"/>
                        </a:rPr>
                      </a:br>
                      <a:r>
                        <a:rPr kumimoji="1" lang="ja-JP" altLang="en-US" sz="1000" b="1" strike="noStrike" dirty="0">
                          <a:solidFill>
                            <a:schemeClr val="tx1"/>
                          </a:solidFill>
                          <a:latin typeface="+mn-ea"/>
                          <a:ea typeface="+mn-ea"/>
                        </a:rPr>
                        <a:t>取組を踏まえた地域の課題</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DFEC"/>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00" strike="noStrike" dirty="0">
                          <a:solidFill>
                            <a:schemeClr val="tx1"/>
                          </a:solidFill>
                          <a:latin typeface="+mn-ea"/>
                          <a:ea typeface="+mn-ea"/>
                        </a:rPr>
                        <a:t>これまでの取組・成果を踏まえ、地域として目指すあるべき姿の実現に向けた地域の課題を記載してください。</a:t>
                      </a:r>
                      <a:endParaRPr lang="en-US" altLang="ja-JP" sz="1000" strike="noStrike" dirty="0">
                        <a:solidFill>
                          <a:schemeClr val="tx1"/>
                        </a:solidFill>
                        <a:latin typeface="+mn-ea"/>
                        <a:ea typeface="+mn-ea"/>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744022404"/>
                  </a:ext>
                </a:extLst>
              </a:tr>
              <a:tr h="972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1" strike="noStrike" dirty="0">
                          <a:solidFill>
                            <a:schemeClr val="tx1"/>
                          </a:solidFill>
                          <a:latin typeface="+mn-ea"/>
                          <a:ea typeface="+mn-ea"/>
                        </a:rPr>
                        <a:t>事業目的</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DFEC"/>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00" strike="noStrike" dirty="0">
                          <a:solidFill>
                            <a:schemeClr val="tx1"/>
                          </a:solidFill>
                          <a:latin typeface="+mn-ea"/>
                          <a:ea typeface="+mn-ea"/>
                        </a:rPr>
                        <a:t>地域の課題を踏まえて、本事業の実施目的を記載してください。</a:t>
                      </a:r>
                      <a:endParaRPr lang="en-US" altLang="ja-JP" sz="1000" strike="noStrike" dirty="0">
                        <a:solidFill>
                          <a:schemeClr val="tx1"/>
                        </a:solidFill>
                        <a:latin typeface="+mn-ea"/>
                        <a:ea typeface="+mn-ea"/>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669007680"/>
                  </a:ext>
                </a:extLst>
              </a:tr>
            </a:tbl>
          </a:graphicData>
        </a:graphic>
      </p:graphicFrame>
      <p:graphicFrame>
        <p:nvGraphicFramePr>
          <p:cNvPr id="14" name="表 13">
            <a:extLst>
              <a:ext uri="{FF2B5EF4-FFF2-40B4-BE49-F238E27FC236}">
                <a16:creationId xmlns:a16="http://schemas.microsoft.com/office/drawing/2014/main" id="{AA8247C5-8204-4C2A-9DBF-3F265C3B71A4}"/>
              </a:ext>
            </a:extLst>
          </p:cNvPr>
          <p:cNvGraphicFramePr>
            <a:graphicFrameLocks noGrp="1"/>
          </p:cNvGraphicFramePr>
          <p:nvPr>
            <p:extLst>
              <p:ext uri="{D42A27DB-BD31-4B8C-83A1-F6EECF244321}">
                <p14:modId xmlns:p14="http://schemas.microsoft.com/office/powerpoint/2010/main" val="3743190428"/>
              </p:ext>
            </p:extLst>
          </p:nvPr>
        </p:nvGraphicFramePr>
        <p:xfrm>
          <a:off x="128984" y="4437368"/>
          <a:ext cx="3240000" cy="2304000"/>
        </p:xfrm>
        <a:graphic>
          <a:graphicData uri="http://schemas.openxmlformats.org/drawingml/2006/table">
            <a:tbl>
              <a:tblPr/>
              <a:tblGrid>
                <a:gridCol w="936000">
                  <a:extLst>
                    <a:ext uri="{9D8B030D-6E8A-4147-A177-3AD203B41FA5}">
                      <a16:colId xmlns:a16="http://schemas.microsoft.com/office/drawing/2014/main" val="2855957609"/>
                    </a:ext>
                  </a:extLst>
                </a:gridCol>
                <a:gridCol w="2304000">
                  <a:extLst>
                    <a:ext uri="{9D8B030D-6E8A-4147-A177-3AD203B41FA5}">
                      <a16:colId xmlns:a16="http://schemas.microsoft.com/office/drawing/2014/main" val="2608220681"/>
                    </a:ext>
                  </a:extLst>
                </a:gridCol>
              </a:tblGrid>
              <a:tr h="864000">
                <a:tc>
                  <a:txBody>
                    <a:bodyPr/>
                    <a:lstStyle/>
                    <a:p>
                      <a:pPr algn="ctr" fontAlgn="ctr">
                        <a:lnSpc>
                          <a:spcPct val="100000"/>
                        </a:lnSpc>
                        <a:buFontTx/>
                        <a:buNone/>
                      </a:pPr>
                      <a:r>
                        <a:rPr kumimoji="1" lang="ja-JP" altLang="en-US" sz="1000" b="1" strike="noStrike" dirty="0">
                          <a:solidFill>
                            <a:schemeClr val="tx1"/>
                          </a:solidFill>
                          <a:latin typeface="+mn-ea"/>
                          <a:ea typeface="+mn-ea"/>
                        </a:rPr>
                        <a:t>ターゲット</a:t>
                      </a:r>
                      <a:endParaRPr kumimoji="1" lang="en-US" altLang="ja-JP" sz="1000" b="1" strike="noStrike" dirty="0">
                        <a:solidFill>
                          <a:schemeClr val="tx1"/>
                        </a:solidFill>
                        <a:latin typeface="+mn-ea"/>
                        <a:ea typeface="+mn-ea"/>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DFEC"/>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00" strike="noStrike" dirty="0">
                          <a:solidFill>
                            <a:schemeClr val="tx1"/>
                          </a:solidFill>
                          <a:latin typeface="+mn-ea"/>
                          <a:ea typeface="+mn-ea"/>
                        </a:rPr>
                        <a:t>事業のターゲット設定について、国内／国外（国外については具体的な国・地域）および、ターゲットの属性（年齢や所得水準、家族構成、趣味趣向等）を具体的に記載してください。</a:t>
                      </a:r>
                    </a:p>
                  </a:txBody>
                  <a:tcPr marL="36000" marR="36000" marT="18000" marB="18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05656550"/>
                  </a:ext>
                </a:extLst>
              </a:tr>
              <a:tr h="720000">
                <a:tc>
                  <a:txBody>
                    <a:bodyPr/>
                    <a:lstStyle/>
                    <a:p>
                      <a:pPr algn="ctr" fontAlgn="ctr">
                        <a:lnSpc>
                          <a:spcPct val="100000"/>
                        </a:lnSpc>
                        <a:buFontTx/>
                        <a:buNone/>
                      </a:pPr>
                      <a:r>
                        <a:rPr kumimoji="1" lang="ja-JP" altLang="en-US" sz="1000" b="1" strike="noStrike" dirty="0">
                          <a:solidFill>
                            <a:schemeClr val="tx1"/>
                          </a:solidFill>
                          <a:latin typeface="+mn-ea"/>
                          <a:ea typeface="+mn-ea"/>
                        </a:rPr>
                        <a:t>活用する地域資源等</a:t>
                      </a:r>
                      <a:endParaRPr kumimoji="1" lang="en-US" altLang="ja-JP" sz="1000" b="1" strike="noStrike" dirty="0">
                        <a:solidFill>
                          <a:schemeClr val="tx1"/>
                        </a:solidFill>
                        <a:latin typeface="+mn-ea"/>
                        <a:ea typeface="+mn-ea"/>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DFEC"/>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00" b="0" strike="noStrike" dirty="0">
                          <a:solidFill>
                            <a:schemeClr val="tx1"/>
                          </a:solidFill>
                          <a:latin typeface="+mn-ea"/>
                          <a:ea typeface="+mn-ea"/>
                        </a:rPr>
                        <a:t>活用する構成文化財や関連文化財、拠点施設、観光施設等、活用する地域資源を記載してください。</a:t>
                      </a:r>
                      <a:endParaRPr lang="en-US" altLang="ja-JP" sz="1000" b="0" strike="noStrike" dirty="0">
                        <a:solidFill>
                          <a:schemeClr val="tx1"/>
                        </a:solidFill>
                        <a:latin typeface="+mn-ea"/>
                        <a:ea typeface="+mn-ea"/>
                      </a:endParaRPr>
                    </a:p>
                  </a:txBody>
                  <a:tcPr marL="36000" marR="36000" marT="18000" marB="18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537727820"/>
                  </a:ext>
                </a:extLst>
              </a:tr>
              <a:tr h="72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1" strike="noStrike" dirty="0">
                          <a:solidFill>
                            <a:schemeClr val="tx1"/>
                          </a:solidFill>
                          <a:latin typeface="+mn-ea"/>
                          <a:ea typeface="+mn-ea"/>
                        </a:rPr>
                        <a:t>KPI</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DFEC"/>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00" b="0" strike="noStrike" dirty="0">
                          <a:solidFill>
                            <a:schemeClr val="tx1"/>
                          </a:solidFill>
                          <a:latin typeface="+mn-ea"/>
                          <a:ea typeface="+mn-ea"/>
                        </a:rPr>
                        <a:t>左の赤いオブジェクト内の指示を参考に、</a:t>
                      </a:r>
                      <a:r>
                        <a:rPr lang="en-US" altLang="ja-JP" sz="1000" b="0" strike="noStrike" dirty="0">
                          <a:solidFill>
                            <a:schemeClr val="tx1"/>
                          </a:solidFill>
                          <a:latin typeface="+mn-ea"/>
                          <a:ea typeface="+mn-ea"/>
                        </a:rPr>
                        <a:t>KPI</a:t>
                      </a:r>
                      <a:r>
                        <a:rPr lang="ja-JP" altLang="en-US" sz="1000" b="0" strike="noStrike" dirty="0">
                          <a:solidFill>
                            <a:schemeClr val="tx1"/>
                          </a:solidFill>
                          <a:latin typeface="+mn-ea"/>
                          <a:ea typeface="+mn-ea"/>
                        </a:rPr>
                        <a:t>と取得方法を記載してください。</a:t>
                      </a:r>
                      <a:endParaRPr lang="en-US" altLang="ja-JP" sz="1000" b="0" strike="noStrike" dirty="0">
                        <a:solidFill>
                          <a:schemeClr val="tx1"/>
                        </a:solidFill>
                        <a:latin typeface="+mn-ea"/>
                        <a:ea typeface="+mn-ea"/>
                      </a:endParaRPr>
                    </a:p>
                  </a:txBody>
                  <a:tcPr marL="36000" marR="36000" marT="18000" marB="18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24440849"/>
                  </a:ext>
                </a:extLst>
              </a:tr>
            </a:tbl>
          </a:graphicData>
        </a:graphic>
      </p:graphicFrame>
      <p:sp>
        <p:nvSpPr>
          <p:cNvPr id="15" name="正方形/長方形 14">
            <a:extLst>
              <a:ext uri="{FF2B5EF4-FFF2-40B4-BE49-F238E27FC236}">
                <a16:creationId xmlns:a16="http://schemas.microsoft.com/office/drawing/2014/main" id="{C780B7E7-DCB1-4BC9-B994-66AC01AC9528}"/>
              </a:ext>
            </a:extLst>
          </p:cNvPr>
          <p:cNvSpPr/>
          <p:nvPr/>
        </p:nvSpPr>
        <p:spPr>
          <a:xfrm>
            <a:off x="128464" y="620688"/>
            <a:ext cx="2016000" cy="2160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fontAlgn="ctr"/>
            <a:r>
              <a:rPr lang="ja-JP" altLang="en-US" sz="1200" b="1" dirty="0">
                <a:solidFill>
                  <a:srgbClr val="8064A2"/>
                </a:solidFill>
                <a:latin typeface="+mn-ea"/>
                <a:cs typeface="Meiryo UI" panose="020B0604030504040204" pitchFamily="50" charset="-128"/>
              </a:rPr>
              <a:t>＜基本情報＞</a:t>
            </a:r>
          </a:p>
        </p:txBody>
      </p:sp>
      <p:sp>
        <p:nvSpPr>
          <p:cNvPr id="16" name="正方形/長方形 15">
            <a:extLst>
              <a:ext uri="{FF2B5EF4-FFF2-40B4-BE49-F238E27FC236}">
                <a16:creationId xmlns:a16="http://schemas.microsoft.com/office/drawing/2014/main" id="{39ED7F67-7FC9-42B8-BA2A-082FBB25561D}"/>
              </a:ext>
            </a:extLst>
          </p:cNvPr>
          <p:cNvSpPr/>
          <p:nvPr/>
        </p:nvSpPr>
        <p:spPr>
          <a:xfrm>
            <a:off x="128464" y="4221112"/>
            <a:ext cx="2016000" cy="2160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fontAlgn="ctr"/>
            <a:r>
              <a:rPr lang="ja-JP" altLang="en-US" sz="1200" b="1" dirty="0">
                <a:solidFill>
                  <a:srgbClr val="8064A2"/>
                </a:solidFill>
                <a:latin typeface="+mn-ea"/>
                <a:cs typeface="Meiryo UI" panose="020B0604030504040204" pitchFamily="50" charset="-128"/>
              </a:rPr>
              <a:t>＜事業概要＞</a:t>
            </a:r>
          </a:p>
        </p:txBody>
      </p:sp>
      <p:graphicFrame>
        <p:nvGraphicFramePr>
          <p:cNvPr id="19" name="表 18">
            <a:extLst>
              <a:ext uri="{FF2B5EF4-FFF2-40B4-BE49-F238E27FC236}">
                <a16:creationId xmlns:a16="http://schemas.microsoft.com/office/drawing/2014/main" id="{CC07D59E-E8F3-482E-90D3-4F7CF3358EC4}"/>
              </a:ext>
            </a:extLst>
          </p:cNvPr>
          <p:cNvGraphicFramePr>
            <a:graphicFrameLocks noGrp="1"/>
          </p:cNvGraphicFramePr>
          <p:nvPr>
            <p:extLst>
              <p:ext uri="{D42A27DB-BD31-4B8C-83A1-F6EECF244321}">
                <p14:modId xmlns:p14="http://schemas.microsoft.com/office/powerpoint/2010/main" val="1817085580"/>
              </p:ext>
            </p:extLst>
          </p:nvPr>
        </p:nvGraphicFramePr>
        <p:xfrm>
          <a:off x="3513136" y="836712"/>
          <a:ext cx="6264000" cy="5904560"/>
        </p:xfrm>
        <a:graphic>
          <a:graphicData uri="http://schemas.openxmlformats.org/drawingml/2006/table">
            <a:tbl>
              <a:tblPr/>
              <a:tblGrid>
                <a:gridCol w="936000">
                  <a:extLst>
                    <a:ext uri="{9D8B030D-6E8A-4147-A177-3AD203B41FA5}">
                      <a16:colId xmlns:a16="http://schemas.microsoft.com/office/drawing/2014/main" val="2855957609"/>
                    </a:ext>
                  </a:extLst>
                </a:gridCol>
                <a:gridCol w="5328000">
                  <a:extLst>
                    <a:ext uri="{9D8B030D-6E8A-4147-A177-3AD203B41FA5}">
                      <a16:colId xmlns:a16="http://schemas.microsoft.com/office/drawing/2014/main" val="2608220681"/>
                    </a:ext>
                  </a:extLst>
                </a:gridCol>
              </a:tblGrid>
              <a:tr h="3312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1" strike="noStrike" dirty="0">
                          <a:solidFill>
                            <a:schemeClr val="tx1"/>
                          </a:solidFill>
                          <a:latin typeface="+mn-ea"/>
                          <a:ea typeface="+mn-ea"/>
                        </a:rPr>
                        <a:t>事業内容</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DFEC"/>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00" strike="noStrike" dirty="0">
                          <a:solidFill>
                            <a:schemeClr val="tx1"/>
                          </a:solidFill>
                          <a:latin typeface="+mn-ea"/>
                          <a:ea typeface="+mn-ea"/>
                        </a:rPr>
                        <a:t>事業の内容にを具体的に記載してください。</a:t>
                      </a:r>
                    </a:p>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00" strike="noStrike" dirty="0">
                          <a:solidFill>
                            <a:schemeClr val="tx1"/>
                          </a:solidFill>
                          <a:latin typeface="+mn-ea"/>
                          <a:ea typeface="+mn-ea"/>
                        </a:rPr>
                        <a:t>特に、本事業を実施することで、日本地域の課題解決にどのように貢献しているかといった点が分かるよう、具体的に記載してください。</a:t>
                      </a:r>
                      <a:endParaRPr lang="en-US" altLang="ja-JP" sz="1000" strike="noStrike" dirty="0">
                        <a:solidFill>
                          <a:schemeClr val="tx1"/>
                        </a:solidFill>
                        <a:latin typeface="+mn-ea"/>
                        <a:ea typeface="+mn-ea"/>
                      </a:endParaRPr>
                    </a:p>
                    <a:p>
                      <a:pPr marL="0" marR="0" lvl="0" indent="0" algn="just" defTabSz="914400" rtl="0" eaLnBrk="1" fontAlgn="ctr" latinLnBrk="0" hangingPunct="1">
                        <a:lnSpc>
                          <a:spcPct val="100000"/>
                        </a:lnSpc>
                        <a:spcBef>
                          <a:spcPts val="0"/>
                        </a:spcBef>
                        <a:spcAft>
                          <a:spcPts val="0"/>
                        </a:spcAft>
                        <a:buClrTx/>
                        <a:buSzTx/>
                        <a:buFontTx/>
                        <a:buNone/>
                        <a:tabLst/>
                        <a:defRPr/>
                      </a:pPr>
                      <a:endParaRPr lang="en-US" altLang="ja-JP" sz="1000" strike="noStrike" dirty="0">
                        <a:solidFill>
                          <a:schemeClr val="tx1"/>
                        </a:solidFill>
                        <a:latin typeface="+mn-ea"/>
                        <a:ea typeface="+mn-ea"/>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00" strike="noStrike" dirty="0">
                          <a:solidFill>
                            <a:schemeClr val="tx1"/>
                          </a:solidFill>
                          <a:latin typeface="+mn-ea"/>
                          <a:ea typeface="+mn-ea"/>
                        </a:rPr>
                        <a:t>また、写真・図像等を参考資料として添付していただいても結構です。</a:t>
                      </a:r>
                      <a:endParaRPr lang="en-US" altLang="ja-JP" sz="1000" strike="noStrike" dirty="0">
                        <a:solidFill>
                          <a:schemeClr val="tx1"/>
                        </a:solidFill>
                        <a:latin typeface="+mn-ea"/>
                        <a:ea typeface="+mn-ea"/>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744022404"/>
                  </a:ext>
                </a:extLst>
              </a:tr>
              <a:tr h="172856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1" strike="noStrike" dirty="0">
                          <a:solidFill>
                            <a:schemeClr val="tx1"/>
                          </a:solidFill>
                          <a:latin typeface="+mn-ea"/>
                          <a:ea typeface="+mn-ea"/>
                        </a:rPr>
                        <a:t>事業のアピールポイント</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DFEC"/>
                    </a:solidFill>
                  </a:tcPr>
                </a:tc>
                <a:tc>
                  <a:txBody>
                    <a:bodyPr/>
                    <a:lstStyle/>
                    <a:p>
                      <a:pPr rtl="0"/>
                      <a:r>
                        <a:rPr lang="ja-JP" altLang="en-US" sz="1000" dirty="0"/>
                        <a:t>取組において工夫する点等、事業のアピールポイントがあれば簡潔に記載してください。</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91149039"/>
                  </a:ext>
                </a:extLst>
              </a:tr>
              <a:tr h="864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1" strike="noStrike" dirty="0">
                          <a:solidFill>
                            <a:schemeClr val="tx1"/>
                          </a:solidFill>
                          <a:latin typeface="+mn-ea"/>
                          <a:ea typeface="+mn-ea"/>
                        </a:rPr>
                        <a:t>次年度以降の事業方針</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DFEC"/>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00" b="0" strike="noStrike" dirty="0">
                          <a:solidFill>
                            <a:schemeClr val="tx1"/>
                          </a:solidFill>
                          <a:latin typeface="+mn-ea"/>
                          <a:ea typeface="+mn-ea"/>
                        </a:rPr>
                        <a:t>今年度造成したコンテンツを活用して、事業者としてどのように事業を展開していく想定か。また、事業者・地域として、次年度以降どのように日本遺産ストーリーを活用した地域活性化・観光振興を行うか等、次年度以降の取組の方向性を具体的に記載してください。</a:t>
                      </a:r>
                    </a:p>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00" b="0" strike="noStrike" dirty="0">
                          <a:solidFill>
                            <a:schemeClr val="tx1"/>
                          </a:solidFill>
                          <a:latin typeface="+mn-ea"/>
                          <a:ea typeface="+mn-ea"/>
                        </a:rPr>
                        <a:t>具体的な数値目標等の指標がある場合は、併せて記載してください。</a:t>
                      </a:r>
                      <a:endParaRPr lang="en-US" altLang="ja-JP" sz="1000" b="0" strike="noStrike" dirty="0">
                        <a:solidFill>
                          <a:schemeClr val="tx1"/>
                        </a:solidFill>
                        <a:latin typeface="+mn-ea"/>
                        <a:ea typeface="+mn-ea"/>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097605773"/>
                  </a:ext>
                </a:extLst>
              </a:tr>
            </a:tbl>
          </a:graphicData>
        </a:graphic>
      </p:graphicFrame>
      <p:sp>
        <p:nvSpPr>
          <p:cNvPr id="2" name="正方形/長方形 1">
            <a:extLst>
              <a:ext uri="{FF2B5EF4-FFF2-40B4-BE49-F238E27FC236}">
                <a16:creationId xmlns:a16="http://schemas.microsoft.com/office/drawing/2014/main" id="{75F29C47-D25D-413E-854B-0D76031C986B}"/>
              </a:ext>
            </a:extLst>
          </p:cNvPr>
          <p:cNvSpPr/>
          <p:nvPr/>
        </p:nvSpPr>
        <p:spPr>
          <a:xfrm>
            <a:off x="7041232" y="260672"/>
            <a:ext cx="2736000" cy="216000"/>
          </a:xfrm>
          <a:prstGeom prst="rect">
            <a:avLst/>
          </a:prstGeom>
          <a:noFill/>
          <a:ln>
            <a:solidFill>
              <a:srgbClr val="8064A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050" dirty="0">
                <a:solidFill>
                  <a:srgbClr val="8064A2"/>
                </a:solidFill>
              </a:rPr>
              <a:t>総事業費：〇</a:t>
            </a:r>
            <a:r>
              <a:rPr kumimoji="1" lang="en-US" altLang="ja-JP" sz="1050" dirty="0">
                <a:solidFill>
                  <a:srgbClr val="8064A2"/>
                </a:solidFill>
              </a:rPr>
              <a:t>,</a:t>
            </a:r>
            <a:r>
              <a:rPr kumimoji="1" lang="ja-JP" altLang="en-US" sz="1050" dirty="0">
                <a:solidFill>
                  <a:srgbClr val="8064A2"/>
                </a:solidFill>
              </a:rPr>
              <a:t>〇〇〇千円</a:t>
            </a:r>
            <a:endParaRPr kumimoji="1" lang="en-GB" sz="1050" dirty="0">
              <a:solidFill>
                <a:srgbClr val="8064A2"/>
              </a:solidFill>
            </a:endParaRPr>
          </a:p>
        </p:txBody>
      </p:sp>
      <p:sp>
        <p:nvSpPr>
          <p:cNvPr id="20" name="正方形/長方形 19">
            <a:extLst>
              <a:ext uri="{FF2B5EF4-FFF2-40B4-BE49-F238E27FC236}">
                <a16:creationId xmlns:a16="http://schemas.microsoft.com/office/drawing/2014/main" id="{9AF84CA1-F31C-4C52-A2E6-A7675395C9AE}"/>
              </a:ext>
            </a:extLst>
          </p:cNvPr>
          <p:cNvSpPr/>
          <p:nvPr/>
        </p:nvSpPr>
        <p:spPr>
          <a:xfrm>
            <a:off x="3512840" y="620688"/>
            <a:ext cx="2016000" cy="2160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fontAlgn="ctr"/>
            <a:r>
              <a:rPr lang="ja-JP" altLang="en-US" sz="1200" b="1" dirty="0">
                <a:solidFill>
                  <a:srgbClr val="8064A2"/>
                </a:solidFill>
                <a:latin typeface="+mn-ea"/>
                <a:cs typeface="Meiryo UI" panose="020B0604030504040204" pitchFamily="50" charset="-128"/>
              </a:rPr>
              <a:t>＜事業概要＞（続き）</a:t>
            </a:r>
          </a:p>
        </p:txBody>
      </p:sp>
      <p:sp>
        <p:nvSpPr>
          <p:cNvPr id="13" name="吹き出し: 右矢印 12">
            <a:extLst>
              <a:ext uri="{FF2B5EF4-FFF2-40B4-BE49-F238E27FC236}">
                <a16:creationId xmlns:a16="http://schemas.microsoft.com/office/drawing/2014/main" id="{B5DDA14B-615D-4E4C-8366-1025078FA2E6}"/>
              </a:ext>
            </a:extLst>
          </p:cNvPr>
          <p:cNvSpPr/>
          <p:nvPr/>
        </p:nvSpPr>
        <p:spPr>
          <a:xfrm>
            <a:off x="-2895871" y="5305740"/>
            <a:ext cx="3168352" cy="1795668"/>
          </a:xfrm>
          <a:prstGeom prst="rightArrowCallout">
            <a:avLst>
              <a:gd name="adj1" fmla="val 12269"/>
              <a:gd name="adj2" fmla="val 25000"/>
              <a:gd name="adj3" fmla="val 11739"/>
              <a:gd name="adj4" fmla="val 8898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bg1"/>
                </a:solidFill>
              </a:rPr>
              <a:t>KPI</a:t>
            </a:r>
            <a:r>
              <a:rPr kumimoji="1" lang="ja-JP" altLang="en-US" sz="1050" dirty="0">
                <a:solidFill>
                  <a:schemeClr val="bg1"/>
                </a:solidFill>
              </a:rPr>
              <a:t>とその取得方法を具体的に記載してください。</a:t>
            </a:r>
            <a:r>
              <a:rPr kumimoji="1" lang="en-US" altLang="ja-JP" sz="1050" dirty="0">
                <a:solidFill>
                  <a:schemeClr val="bg1"/>
                </a:solidFill>
              </a:rPr>
              <a:t>KPI</a:t>
            </a:r>
            <a:r>
              <a:rPr kumimoji="1" lang="ja-JP" altLang="en-US" sz="1050" dirty="0">
                <a:solidFill>
                  <a:schemeClr val="bg1"/>
                </a:solidFill>
              </a:rPr>
              <a:t>とは、事業目標を達成するために実行すべきプロセスが、適切に実施されているかを数値化して評価するものです。</a:t>
            </a:r>
          </a:p>
          <a:p>
            <a:endParaRPr kumimoji="1" lang="ja-JP" altLang="en-US" sz="1050" dirty="0">
              <a:solidFill>
                <a:schemeClr val="bg1"/>
              </a:solidFill>
            </a:endParaRPr>
          </a:p>
          <a:p>
            <a:r>
              <a:rPr kumimoji="1" lang="ja-JP" altLang="en-US" sz="1050" dirty="0">
                <a:solidFill>
                  <a:schemeClr val="bg1"/>
                </a:solidFill>
              </a:rPr>
              <a:t>（例）</a:t>
            </a:r>
          </a:p>
          <a:p>
            <a:r>
              <a:rPr kumimoji="1" lang="en-US" altLang="ja-JP" sz="1050" dirty="0">
                <a:solidFill>
                  <a:schemeClr val="bg1"/>
                </a:solidFill>
              </a:rPr>
              <a:t>[KPI]</a:t>
            </a:r>
            <a:r>
              <a:rPr kumimoji="1" lang="ja-JP" altLang="en-US" sz="1050" dirty="0">
                <a:solidFill>
                  <a:schemeClr val="bg1"/>
                </a:solidFill>
              </a:rPr>
              <a:t>コンテンツ満足度：</a:t>
            </a:r>
            <a:r>
              <a:rPr kumimoji="1" lang="en-US" altLang="ja-JP" sz="1050" dirty="0">
                <a:solidFill>
                  <a:schemeClr val="bg1"/>
                </a:solidFill>
              </a:rPr>
              <a:t>5</a:t>
            </a:r>
            <a:r>
              <a:rPr kumimoji="1" lang="ja-JP" altLang="en-US" sz="1050" dirty="0">
                <a:solidFill>
                  <a:schemeClr val="bg1"/>
                </a:solidFill>
              </a:rPr>
              <a:t>段階評価の平均が</a:t>
            </a:r>
            <a:r>
              <a:rPr kumimoji="1" lang="en-US" altLang="ja-JP" sz="1050" dirty="0">
                <a:solidFill>
                  <a:schemeClr val="bg1"/>
                </a:solidFill>
              </a:rPr>
              <a:t>4.3</a:t>
            </a:r>
            <a:r>
              <a:rPr kumimoji="1" lang="ja-JP" altLang="en-US" sz="1050" dirty="0">
                <a:solidFill>
                  <a:schemeClr val="bg1"/>
                </a:solidFill>
              </a:rPr>
              <a:t>以上</a:t>
            </a:r>
          </a:p>
          <a:p>
            <a:r>
              <a:rPr kumimoji="1" lang="en-US" altLang="ja-JP" sz="1050" dirty="0">
                <a:solidFill>
                  <a:schemeClr val="bg1"/>
                </a:solidFill>
              </a:rPr>
              <a:t>[</a:t>
            </a:r>
            <a:r>
              <a:rPr kumimoji="1" lang="ja-JP" altLang="en-US" sz="1050" dirty="0">
                <a:solidFill>
                  <a:schemeClr val="bg1"/>
                </a:solidFill>
              </a:rPr>
              <a:t>取得方法</a:t>
            </a:r>
            <a:r>
              <a:rPr kumimoji="1" lang="en-US" altLang="ja-JP" sz="1050" dirty="0">
                <a:solidFill>
                  <a:schemeClr val="bg1"/>
                </a:solidFill>
              </a:rPr>
              <a:t>]:</a:t>
            </a:r>
            <a:r>
              <a:rPr kumimoji="1" lang="ja-JP" altLang="en-US" sz="1050" dirty="0">
                <a:solidFill>
                  <a:schemeClr val="bg1"/>
                </a:solidFill>
              </a:rPr>
              <a:t>コンテンツの参加者に対するアンケート</a:t>
            </a:r>
            <a:endParaRPr kumimoji="1" lang="en-US" altLang="ja-JP" sz="1050" dirty="0">
              <a:solidFill>
                <a:schemeClr val="bg1"/>
              </a:solidFill>
            </a:endParaRPr>
          </a:p>
          <a:p>
            <a:r>
              <a:rPr kumimoji="1" lang="en-US" altLang="ja-JP" sz="1050" b="1" u="sng" dirty="0">
                <a:solidFill>
                  <a:schemeClr val="bg1"/>
                </a:solidFill>
              </a:rPr>
              <a:t>※</a:t>
            </a:r>
            <a:r>
              <a:rPr kumimoji="1" lang="ja-JP" altLang="en-US" sz="1050" b="1" u="sng" dirty="0">
                <a:solidFill>
                  <a:schemeClr val="bg1"/>
                </a:solidFill>
              </a:rPr>
              <a:t>このオブジェクトは消して提出してください</a:t>
            </a:r>
          </a:p>
        </p:txBody>
      </p:sp>
      <p:sp>
        <p:nvSpPr>
          <p:cNvPr id="18" name="四角形: 角を丸くする 3">
            <a:extLst>
              <a:ext uri="{FF2B5EF4-FFF2-40B4-BE49-F238E27FC236}">
                <a16:creationId xmlns:a16="http://schemas.microsoft.com/office/drawing/2014/main" id="{99115B50-F40E-4890-B7D0-16F332924885}"/>
              </a:ext>
            </a:extLst>
          </p:cNvPr>
          <p:cNvSpPr/>
          <p:nvPr/>
        </p:nvSpPr>
        <p:spPr>
          <a:xfrm>
            <a:off x="7176967" y="-832911"/>
            <a:ext cx="2729033" cy="68803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rgbClr val="FF0000"/>
                </a:solidFill>
              </a:rPr>
              <a:t>全体を通してフォントサイズは適宜</a:t>
            </a:r>
            <a:endParaRPr kumimoji="1" lang="en-US" altLang="ja-JP" sz="1100" dirty="0">
              <a:solidFill>
                <a:srgbClr val="FF0000"/>
              </a:solidFill>
            </a:endParaRPr>
          </a:p>
          <a:p>
            <a:pPr algn="ctr"/>
            <a:r>
              <a:rPr kumimoji="1" lang="ja-JP" altLang="en-US" sz="1100" dirty="0">
                <a:solidFill>
                  <a:srgbClr val="FF0000"/>
                </a:solidFill>
              </a:rPr>
              <a:t>変更していただいて構いません。</a:t>
            </a:r>
            <a:endParaRPr kumimoji="1" lang="en-US" altLang="ja-JP" sz="1100" dirty="0">
              <a:solidFill>
                <a:srgbClr val="FF0000"/>
              </a:solidFill>
            </a:endParaRPr>
          </a:p>
          <a:p>
            <a:pPr algn="ctr"/>
            <a:r>
              <a:rPr kumimoji="1" lang="en-US" altLang="ja-JP" sz="1100" b="1" u="sng" dirty="0">
                <a:solidFill>
                  <a:srgbClr val="FF0000"/>
                </a:solidFill>
              </a:rPr>
              <a:t>※</a:t>
            </a:r>
            <a:r>
              <a:rPr kumimoji="1" lang="ja-JP" altLang="en-US" sz="1100" b="1" u="sng" dirty="0">
                <a:solidFill>
                  <a:srgbClr val="FF0000"/>
                </a:solidFill>
              </a:rPr>
              <a:t>このオブジェクトは消して提出してください</a:t>
            </a:r>
          </a:p>
        </p:txBody>
      </p:sp>
    </p:spTree>
    <p:extLst>
      <p:ext uri="{BB962C8B-B14F-4D97-AF65-F5344CB8AC3E}">
        <p14:creationId xmlns:p14="http://schemas.microsoft.com/office/powerpoint/2010/main" val="1085418914"/>
      </p:ext>
    </p:extLst>
  </p:cSld>
  <p:clrMapOvr>
    <a:masterClrMapping/>
  </p:clrMapOvr>
</p:sld>
</file>

<file path=ppt/theme/theme1.xml><?xml version="1.0" encoding="utf-8"?>
<a:theme xmlns:a="http://schemas.openxmlformats.org/drawingml/2006/main" name="67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4"/>
        </a:solidFill>
        <a:ln w="12700">
          <a:noFill/>
          <a:miter lim="800000"/>
          <a:headEnd/>
          <a:tailEnd/>
        </a:ln>
      </a:spPr>
      <a:bodyPr wrap="none" rtlCol="0" anchor="ctr"/>
      <a:lstStyle>
        <a:defPPr algn="ctr">
          <a:defRPr kumimoji="1">
            <a:solidFill>
              <a:srgbClr val="000000"/>
            </a:solidFill>
            <a:ea typeface="HGP創英角ｺﾞｼｯｸUB" pitchFamily="50" charset="-128"/>
          </a:defRPr>
        </a:defPPr>
      </a:lstStyle>
    </a:spDef>
    <a:lnDef>
      <a:spPr bwMode="auto">
        <a:xfrm>
          <a:off x="0" y="0"/>
          <a:ext cx="1" cy="1"/>
        </a:xfrm>
        <a:custGeom>
          <a:avLst/>
          <a:gdLst/>
          <a:ahLst/>
          <a:cxnLst/>
          <a:rect l="0" t="0" r="0" b="0"/>
          <a:pathLst/>
        </a:custGeom>
        <a:solidFill>
          <a:srgbClr val="0066CC"/>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HGP創英角ｺﾞｼｯｸUB" pitchFamily="50" charset="-128"/>
          </a:defRPr>
        </a:defPPr>
      </a:lstStyle>
    </a:ln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eiryo UI">
      <a:majorFont>
        <a:latin typeface="Arial"/>
        <a:ea typeface="Meiryo UI"/>
        <a:cs typeface="ＭＳ Ｐゴシック"/>
      </a:majorFont>
      <a:minorFont>
        <a:latin typeface="Arial"/>
        <a:ea typeface="Meiryo UI"/>
        <a:cs typeface="ＭＳ Ｐゴシック"/>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rgbClr val="8064A2"/>
          </a:solidFill>
        </a:ln>
      </a:spPr>
      <a:bodyPr rtlCol="0" anchor="ctr"/>
      <a:lstStyle>
        <a:defPPr algn="r">
          <a:defRPr kumimoji="1" sz="1050" dirty="0" smtClean="0">
            <a:solidFill>
              <a:srgbClr val="8064A2"/>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テーマ">
  <a:themeElements>
    <a:clrScheme name="ユーザー定義 3">
      <a:dk1>
        <a:srgbClr val="000000"/>
      </a:dk1>
      <a:lt1>
        <a:sysClr val="window" lastClr="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002750"/>
      </a:hlink>
      <a:folHlink>
        <a:srgbClr val="002750"/>
      </a:folHlink>
    </a:clrScheme>
    <a:fontScheme name="文科省template">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kumimoji="1" baseline="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0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CCFF99"/>
        </a:solidFill>
        <a:ln w="28575">
          <a:solidFill>
            <a:srgbClr val="00B050"/>
          </a:solidFill>
        </a:ln>
      </a:spPr>
      <a:bodyPr vertOverflow="overflow" horzOverflow="overflow" wrap="square" tIns="36000" bIns="36000">
        <a:spAutoFit/>
      </a:bodyPr>
      <a:lstStyle>
        <a:defPPr algn="ctr">
          <a:defRPr b="1" dirty="0" smtClean="0">
            <a:solidFill>
              <a:srgbClr val="000000"/>
            </a:solidFill>
            <a:latin typeface="メイリオ"/>
            <a:ea typeface="メイリオ"/>
            <a:cs typeface="メイリオ"/>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theme>
</file>

<file path=ppt/theme/theme5.xml><?xml version="1.0" encoding="utf-8"?>
<a:theme xmlns:a="http://schemas.openxmlformats.org/drawingml/2006/main" name="観光庁">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spDef>
      <a:spPr>
        <a:custGeom>
          <a:avLst/>
          <a:gdLst/>
          <a:ahLst/>
          <a:cxnLst/>
          <a:rect l="0" t="0" r="0" b="0"/>
          <a:pathLst/>
        </a:custGeom>
        <a:solidFill>
          <a:srgbClr val="0066CC"/>
        </a:solidFill>
        <a:ln>
          <a:noFill/>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spDef>
    <a:lnDef>
      <a:spPr>
        <a:custGeom>
          <a:avLst/>
          <a:gdLst/>
          <a:ahLst/>
          <a:cxnLst/>
          <a:rect l="0" t="0" r="0" b="0"/>
          <a:pathLst/>
        </a:custGeom>
        <a:solidFill>
          <a:srgbClr val="0066CC"/>
        </a:solidFill>
        <a:ln>
          <a:noFill/>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txDef>
      <a:spPr>
        <a:custGeom>
          <a:avLst/>
          <a:gdLst/>
          <a:ahLst/>
          <a:cxnLst/>
          <a:rect l="l" t="t" r="r" b="b"/>
          <a:pathLst/>
        </a:custGeom>
        <a:noFill/>
      </a:spPr>
      <a:bodyPr vertOverflow="overflow" horzOverflow="overflow" wrap="square" rtlCol="0">
        <a:spAutoFit/>
      </a:bodyPr>
      <a:lstStyle>
        <a:defPPr marL="0" marR="0" indent="0" algn="l" defTabSz="914400" rtl="0" eaLnBrk="1" fontAlgn="auto" latinLnBrk="0" hangingPunct="1">
          <a:lnSpc>
            <a:spcPct val="100000"/>
          </a:lnSpc>
          <a:spcBef>
            <a:spcPts val="0"/>
          </a:spcBef>
          <a:spcAft>
            <a:spcPts val="0"/>
          </a:spcAft>
          <a:defRPr kumimoji="1" sz="1000" b="0" i="0" u="none" strike="noStrike" kern="1200" cap="none" spc="0" normalizeH="0" baseline="0" noProof="0" dirty="0" smtClean="0">
            <a:ln>
              <a:noFill/>
            </a:ln>
            <a:solidFill>
              <a:prstClr val="black"/>
            </a:solidFill>
            <a:effectLst/>
            <a:uLnTx/>
            <a:uFillTx/>
            <a:latin typeface="メイリオ"/>
            <a:ea typeface="メイリオ"/>
            <a:cs typeface="メイリオ"/>
          </a:defRPr>
        </a:defPPr>
      </a:lstStyle>
    </a:txDef>
  </a:objectDefaults>
  <a:extraClrSchemeLst/>
</a:theme>
</file>

<file path=ppt/theme/theme6.xml><?xml version="1.0" encoding="utf-8"?>
<a:theme xmlns:a="http://schemas.openxmlformats.org/drawingml/2006/main" name="6_Office テーマ">
  <a:themeElements>
    <a:clrScheme name="ユーザー定義 3">
      <a:dk1>
        <a:srgbClr val="000000"/>
      </a:dk1>
      <a:lt1>
        <a:sysClr val="window" lastClr="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002750"/>
      </a:hlink>
      <a:folHlink>
        <a:srgbClr val="002750"/>
      </a:folHlink>
    </a:clrScheme>
    <a:fontScheme name="文科省template">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kumimoji="1" baseline="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18040</TotalTime>
  <Words>497</Words>
  <PresentationFormat>A4 210 x 297 mm</PresentationFormat>
  <Paragraphs>41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6</vt:i4>
      </vt:variant>
      <vt:variant>
        <vt:lpstr>スライド タイトル</vt:lpstr>
      </vt:variant>
      <vt:variant>
        <vt:i4>1</vt:i4>
      </vt:variant>
    </vt:vector>
  </HeadingPairs>
  <TitlesOfParts>
    <vt:vector size="12" baseType="lpstr">
      <vt:lpstr>HGP創英角ｺﾞｼｯｸUB</vt:lpstr>
      <vt:lpstr>Meiryo UI</vt:lpstr>
      <vt:lpstr>Arial</vt:lpstr>
      <vt:lpstr>Calibri</vt:lpstr>
      <vt:lpstr>Calibri Light</vt:lpstr>
      <vt:lpstr>67_標準デザイン</vt:lpstr>
      <vt:lpstr>3_Office テーマ</vt:lpstr>
      <vt:lpstr>4_Office テーマ</vt:lpstr>
      <vt:lpstr>20_標準デザイン</vt:lpstr>
      <vt:lpstr>観光庁</vt:lpstr>
      <vt:lpstr>6_Office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文化庁</dc:creator>
  <cp:lastPrinted>2023-04-06T11:06:49Z</cp:lastPrinted>
  <dcterms:created xsi:type="dcterms:W3CDTF">2016-10-11T03:19:17Z</dcterms:created>
  <dcterms:modified xsi:type="dcterms:W3CDTF">2024-04-11T05:33:55Z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2022-01-18T11:38:34Z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7be84846-2135-4b44-8796-029d99890106</vt:lpwstr>
  </property>
  <property fmtid="{D5CDD505-2E9C-101B-9397-08002B2CF9AE}" pid="8" name="MSIP_Label_d899a617-f30e-4fb8-b81c-fb6d0b94ac5b_ContentBits">
    <vt:lpwstr>0</vt:lpwstr>
  </property>
</Properties>
</file>