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6" r:id="rId2"/>
  </p:sldIdLst>
  <p:sldSz cx="9906000" cy="6858000" type="A4"/>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120" userDrawn="1">
          <p15:clr>
            <a:srgbClr val="A4A3A4"/>
          </p15:clr>
        </p15:guide>
        <p15:guide id="2" orient="horz" pos="2160" userDrawn="1">
          <p15:clr>
            <a:srgbClr val="A4A3A4"/>
          </p15:clr>
        </p15:guide>
        <p15:guide id="3" pos="3210" userDrawn="1">
          <p15:clr>
            <a:srgbClr val="A4A3A4"/>
          </p15:clr>
        </p15:guide>
        <p15:guide id="4" pos="3031" userDrawn="1">
          <p15:clr>
            <a:srgbClr val="A4A3A4"/>
          </p15:clr>
        </p15:guide>
        <p15:guide id="5" orient="horz" pos="4247" userDrawn="1">
          <p15:clr>
            <a:srgbClr val="A4A3A4"/>
          </p15:clr>
        </p15:guide>
        <p15:guide id="6" orient="horz" pos="346" userDrawn="1">
          <p15:clr>
            <a:srgbClr val="A4A3A4"/>
          </p15:clr>
        </p15:guide>
        <p15:guide id="7" pos="82" userDrawn="1">
          <p15:clr>
            <a:srgbClr val="A4A3A4"/>
          </p15:clr>
        </p15:guide>
        <p15:guide id="8" pos="6159" userDrawn="1">
          <p15:clr>
            <a:srgbClr val="A4A3A4"/>
          </p15:clr>
        </p15:guide>
        <p15:guide id="9" orient="horz" pos="391" userDrawn="1">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hNAWtcRXKMT2EuvrhumthY97y5t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A6681B-7D01-4F6C-B224-F2BF428D5688}" name="河野月夕" initials="月河" userId="S::t-kouno@mext.go.jp::3459d66b-1d69-4266-89c2-6f70cfb40b6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4DFE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3267CB-B9A3-43C9-869D-587C52987855}" v="250" dt="2026-04-23T01:38:16.355"/>
    <p1510:client id="{3241DEB9-B3C4-4ABB-8912-5A988FBBC0AB}" v="54" dt="2026-04-23T09:20:41.825"/>
    <p1510:client id="{38491DF8-39DD-418E-9BF3-809B125DC546}" v="36" dt="2026-04-23T01:39:49.293"/>
    <p1510:client id="{3BC9A829-0442-4F23-AAC7-ED206DFAA380}" v="36" dt="2026-04-23T02:42:10.284"/>
    <p1510:client id="{58654783-B570-414C-8F5B-07AB7738C863}" v="28" dt="2026-04-23T08:54:23.850"/>
    <p1510:client id="{8CD6A156-96F0-461C-80F3-1AC77B94566F}" v="32" dt="2026-04-24T13:39:48.542"/>
    <p1510:client id="{97E4DAF7-024C-4F37-8B90-624E140260A1}" v="30" dt="2026-04-23T08:50:37.859"/>
    <p1510:client id="{B753E374-76F7-4F58-9909-126F01B3D811}" v="20" dt="2026-04-23T12:35:22.040"/>
    <p1510:client id="{EF02C5FE-072B-43DA-9A3D-B2A2F509259F}" v="56" dt="2026-04-23T02:11:53.664"/>
    <p1510:client id="{F25508FC-5A67-4148-B99D-6E99A280A442}" v="57" dt="2026-04-23T09:02:25.046"/>
  </p1510:revLst>
</p1510:revInfo>
</file>

<file path=ppt/tableStyles.xml><?xml version="1.0" encoding="utf-8"?>
<a:tblStyleLst xmlns:a="http://schemas.openxmlformats.org/drawingml/2006/main" def="{B6A632EB-76D9-4D01-A4A8-7CA37DB59C1D}">
  <a:tblStyle styleId="{B6A632EB-76D9-4D01-A4A8-7CA37DB59C1D}"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68" y="156"/>
      </p:cViewPr>
      <p:guideLst>
        <p:guide pos="3120"/>
        <p:guide orient="horz" pos="2160"/>
        <p:guide pos="3210"/>
        <p:guide pos="3031"/>
        <p:guide orient="horz" pos="4247"/>
        <p:guide orient="horz" pos="346"/>
        <p:guide pos="82"/>
        <p:guide pos="6159"/>
        <p:guide orient="horz" pos="39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customschemas.google.com/relationships/presentationmetadata" Target="metadata"/><Relationship Id="rId18" Type="http://schemas.microsoft.com/office/2016/11/relationships/changesInfo" Target="changesInfos/changesInfo1.xml"/><Relationship Id="rId3"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15" Type="http://schemas.openxmlformats.org/officeDocument/2006/relationships/viewProps" Target="viewProps.xml"/><Relationship Id="rId19" Type="http://schemas.microsoft.com/office/2015/10/relationships/revisionInfo" Target="revisionInfo.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越　正満" userId="/okK983uMsbhH2HKR64EOXC7PQoP+Rt/O6zbXuNWzS0=" providerId="None" clId="Web-{3BC9A829-0442-4F23-AAC7-ED206DFAA380}"/>
    <pc:docChg chg="modSld">
      <pc:chgData name="川越　正満" userId="/okK983uMsbhH2HKR64EOXC7PQoP+Rt/O6zbXuNWzS0=" providerId="None" clId="Web-{3BC9A829-0442-4F23-AAC7-ED206DFAA380}" dt="2026-04-23T02:42:10.284" v="33"/>
      <pc:docMkLst>
        <pc:docMk/>
      </pc:docMkLst>
      <pc:sldChg chg="modSp">
        <pc:chgData name="川越　正満" userId="/okK983uMsbhH2HKR64EOXC7PQoP+Rt/O6zbXuNWzS0=" providerId="None" clId="Web-{3BC9A829-0442-4F23-AAC7-ED206DFAA380}" dt="2026-04-23T02:42:10.284" v="33"/>
        <pc:sldMkLst>
          <pc:docMk/>
          <pc:sldMk cId="0" sldId="256"/>
        </pc:sldMkLst>
        <pc:graphicFrameChg chg="mod modGraphic">
          <ac:chgData name="川越　正満" userId="/okK983uMsbhH2HKR64EOXC7PQoP+Rt/O6zbXuNWzS0=" providerId="None" clId="Web-{3BC9A829-0442-4F23-AAC7-ED206DFAA380}" dt="2026-04-23T02:34:24.589" v="11"/>
          <ac:graphicFrameMkLst>
            <pc:docMk/>
            <pc:sldMk cId="0" sldId="256"/>
            <ac:graphicFrameMk id="634" creationId="{00000000-0000-0000-0000-000000000000}"/>
          </ac:graphicFrameMkLst>
        </pc:graphicFrameChg>
        <pc:graphicFrameChg chg="mod modGraphic">
          <ac:chgData name="川越　正満" userId="/okK983uMsbhH2HKR64EOXC7PQoP+Rt/O6zbXuNWzS0=" providerId="None" clId="Web-{3BC9A829-0442-4F23-AAC7-ED206DFAA380}" dt="2026-04-23T02:42:10.284" v="33"/>
          <ac:graphicFrameMkLst>
            <pc:docMk/>
            <pc:sldMk cId="0" sldId="256"/>
            <ac:graphicFrameMk id="638" creationId="{00000000-0000-0000-0000-000000000000}"/>
          </ac:graphicFrameMkLst>
        </pc:graphicFrameChg>
      </pc:sldChg>
    </pc:docChg>
  </pc:docChgLst>
  <pc:docChgLst>
    <pc:chgData name="川越　正満" userId="/okK983uMsbhH2HKR64EOXC7PQoP+Rt/O6zbXuNWzS0=" providerId="None" clId="Web-{B753E374-76F7-4F58-9909-126F01B3D811}"/>
    <pc:docChg chg="modSld">
      <pc:chgData name="川越　正満" userId="/okK983uMsbhH2HKR64EOXC7PQoP+Rt/O6zbXuNWzS0=" providerId="None" clId="Web-{B753E374-76F7-4F58-9909-126F01B3D811}" dt="2026-04-23T12:35:17.587" v="15"/>
      <pc:docMkLst>
        <pc:docMk/>
      </pc:docMkLst>
      <pc:sldChg chg="modSp">
        <pc:chgData name="川越　正満" userId="/okK983uMsbhH2HKR64EOXC7PQoP+Rt/O6zbXuNWzS0=" providerId="None" clId="Web-{B753E374-76F7-4F58-9909-126F01B3D811}" dt="2026-04-23T12:35:17.587" v="15"/>
        <pc:sldMkLst>
          <pc:docMk/>
          <pc:sldMk cId="0" sldId="256"/>
        </pc:sldMkLst>
        <pc:graphicFrameChg chg="mod modGraphic">
          <ac:chgData name="川越　正満" userId="/okK983uMsbhH2HKR64EOXC7PQoP+Rt/O6zbXuNWzS0=" providerId="None" clId="Web-{B753E374-76F7-4F58-9909-126F01B3D811}" dt="2026-04-23T12:35:17.587" v="15"/>
          <ac:graphicFrameMkLst>
            <pc:docMk/>
            <pc:sldMk cId="0" sldId="256"/>
            <ac:graphicFrameMk id="634" creationId="{00000000-0000-0000-0000-000000000000}"/>
          </ac:graphicFrameMkLst>
        </pc:graphicFrameChg>
      </pc:sldChg>
    </pc:docChg>
  </pc:docChgLst>
  <pc:docChgLst>
    <pc:chgData name="横山　唯斗" userId="jrx+V5fPCIhkZnKhlHAaK3xv7DwVTzlw+tj66rREJZQ=" providerId="None" clId="Web-{3241DEB9-B3C4-4ABB-8912-5A988FBBC0AB}"/>
    <pc:docChg chg="modSld">
      <pc:chgData name="横山　唯斗" userId="jrx+V5fPCIhkZnKhlHAaK3xv7DwVTzlw+tj66rREJZQ=" providerId="None" clId="Web-{3241DEB9-B3C4-4ABB-8912-5A988FBBC0AB}" dt="2026-04-23T09:20:38.684" v="42"/>
      <pc:docMkLst>
        <pc:docMk/>
      </pc:docMkLst>
      <pc:sldChg chg="modSp">
        <pc:chgData name="横山　唯斗" userId="jrx+V5fPCIhkZnKhlHAaK3xv7DwVTzlw+tj66rREJZQ=" providerId="None" clId="Web-{3241DEB9-B3C4-4ABB-8912-5A988FBBC0AB}" dt="2026-04-23T09:20:38.684" v="42"/>
        <pc:sldMkLst>
          <pc:docMk/>
          <pc:sldMk cId="0" sldId="256"/>
        </pc:sldMkLst>
        <pc:spChg chg="mod">
          <ac:chgData name="横山　唯斗" userId="jrx+V5fPCIhkZnKhlHAaK3xv7DwVTzlw+tj66rREJZQ=" providerId="None" clId="Web-{3241DEB9-B3C4-4ABB-8912-5A988FBBC0AB}" dt="2026-04-23T09:19:37.027" v="16" actId="1076"/>
          <ac:spMkLst>
            <pc:docMk/>
            <pc:sldMk cId="0" sldId="256"/>
            <ac:spMk id="637" creationId="{00000000-0000-0000-0000-000000000000}"/>
          </ac:spMkLst>
        </pc:spChg>
        <pc:graphicFrameChg chg="mod modGraphic">
          <ac:chgData name="横山　唯斗" userId="jrx+V5fPCIhkZnKhlHAaK3xv7DwVTzlw+tj66rREJZQ=" providerId="None" clId="Web-{3241DEB9-B3C4-4ABB-8912-5A988FBBC0AB}" dt="2026-04-23T09:20:38.684" v="42"/>
          <ac:graphicFrameMkLst>
            <pc:docMk/>
            <pc:sldMk cId="0" sldId="256"/>
            <ac:graphicFrameMk id="634" creationId="{00000000-0000-0000-0000-000000000000}"/>
          </ac:graphicFrameMkLst>
        </pc:graphicFrameChg>
        <pc:graphicFrameChg chg="mod modGraphic">
          <ac:chgData name="横山　唯斗" userId="jrx+V5fPCIhkZnKhlHAaK3xv7DwVTzlw+tj66rREJZQ=" providerId="None" clId="Web-{3241DEB9-B3C4-4ABB-8912-5A988FBBC0AB}" dt="2026-04-23T09:19:32.668" v="15" actId="1076"/>
          <ac:graphicFrameMkLst>
            <pc:docMk/>
            <pc:sldMk cId="0" sldId="256"/>
            <ac:graphicFrameMk id="635" creationId="{00000000-0000-0000-0000-000000000000}"/>
          </ac:graphicFrameMkLst>
        </pc:graphicFrameChg>
      </pc:sldChg>
    </pc:docChg>
  </pc:docChgLst>
  <pc:docChgLst>
    <pc:chgData name="横山　唯斗" userId="jrx+V5fPCIhkZnKhlHAaK3xv7DwVTzlw+tj66rREJZQ=" providerId="None" clId="Web-{F25508FC-5A67-4148-B99D-6E99A280A442}"/>
    <pc:docChg chg="modSld">
      <pc:chgData name="横山　唯斗" userId="jrx+V5fPCIhkZnKhlHAaK3xv7DwVTzlw+tj66rREJZQ=" providerId="None" clId="Web-{F25508FC-5A67-4148-B99D-6E99A280A442}" dt="2026-04-23T09:02:25.046" v="48" actId="14100"/>
      <pc:docMkLst>
        <pc:docMk/>
      </pc:docMkLst>
      <pc:sldChg chg="addSp modSp modCm">
        <pc:chgData name="横山　唯斗" userId="jrx+V5fPCIhkZnKhlHAaK3xv7DwVTzlw+tj66rREJZQ=" providerId="None" clId="Web-{F25508FC-5A67-4148-B99D-6E99A280A442}" dt="2026-04-23T09:02:25.046" v="48" actId="14100"/>
        <pc:sldMkLst>
          <pc:docMk/>
          <pc:sldMk cId="0" sldId="256"/>
        </pc:sldMkLst>
        <pc:spChg chg="add mod">
          <ac:chgData name="横山　唯斗" userId="jrx+V5fPCIhkZnKhlHAaK3xv7DwVTzlw+tj66rREJZQ=" providerId="None" clId="Web-{F25508FC-5A67-4148-B99D-6E99A280A442}" dt="2026-04-23T09:02:25.046" v="48" actId="14100"/>
          <ac:spMkLst>
            <pc:docMk/>
            <pc:sldMk cId="0" sldId="256"/>
            <ac:spMk id="2" creationId="{C5DA7BE4-2C29-E567-3444-B469B670B7EF}"/>
          </ac:spMkLst>
        </pc:spChg>
        <pc:spChg chg="mod">
          <ac:chgData name="横山　唯斗" userId="jrx+V5fPCIhkZnKhlHAaK3xv7DwVTzlw+tj66rREJZQ=" providerId="None" clId="Web-{F25508FC-5A67-4148-B99D-6E99A280A442}" dt="2026-04-23T08:58:18.414" v="20" actId="1076"/>
          <ac:spMkLst>
            <pc:docMk/>
            <pc:sldMk cId="0" sldId="256"/>
            <ac:spMk id="637" creationId="{00000000-0000-0000-0000-000000000000}"/>
          </ac:spMkLst>
        </pc:spChg>
        <pc:spChg chg="mod">
          <ac:chgData name="横山　唯斗" userId="jrx+V5fPCIhkZnKhlHAaK3xv7DwVTzlw+tj66rREJZQ=" providerId="None" clId="Web-{F25508FC-5A67-4148-B99D-6E99A280A442}" dt="2026-04-23T08:57:17.833" v="8" actId="14100"/>
          <ac:spMkLst>
            <pc:docMk/>
            <pc:sldMk cId="0" sldId="256"/>
            <ac:spMk id="641" creationId="{00000000-0000-0000-0000-000000000000}"/>
          </ac:spMkLst>
        </pc:spChg>
        <pc:graphicFrameChg chg="modGraphic">
          <ac:chgData name="横山　唯斗" userId="jrx+V5fPCIhkZnKhlHAaK3xv7DwVTzlw+tj66rREJZQ=" providerId="None" clId="Web-{F25508FC-5A67-4148-B99D-6E99A280A442}" dt="2026-04-23T08:59:23.525" v="27"/>
          <ac:graphicFrameMkLst>
            <pc:docMk/>
            <pc:sldMk cId="0" sldId="256"/>
            <ac:graphicFrameMk id="634" creationId="{00000000-0000-0000-0000-000000000000}"/>
          </ac:graphicFrameMkLst>
        </pc:graphicFrameChg>
        <pc:graphicFrameChg chg="mod modGraphic">
          <ac:chgData name="横山　唯斗" userId="jrx+V5fPCIhkZnKhlHAaK3xv7DwVTzlw+tj66rREJZQ=" providerId="None" clId="Web-{F25508FC-5A67-4148-B99D-6E99A280A442}" dt="2026-04-23T08:58:32.117" v="24"/>
          <ac:graphicFrameMkLst>
            <pc:docMk/>
            <pc:sldMk cId="0" sldId="256"/>
            <ac:graphicFrameMk id="635" creationId="{00000000-0000-0000-0000-000000000000}"/>
          </ac:graphicFrameMkLst>
        </pc:graphicFrameChg>
        <pc:graphicFrameChg chg="mod modGraphic">
          <ac:chgData name="横山　唯斗" userId="jrx+V5fPCIhkZnKhlHAaK3xv7DwVTzlw+tj66rREJZQ=" providerId="None" clId="Web-{F25508FC-5A67-4148-B99D-6E99A280A442}" dt="2026-04-23T08:58:41.461" v="26"/>
          <ac:graphicFrameMkLst>
            <pc:docMk/>
            <pc:sldMk cId="0" sldId="256"/>
            <ac:graphicFrameMk id="638" creationId="{00000000-0000-0000-0000-000000000000}"/>
          </ac:graphicFrameMkLst>
        </pc:graphicFrameChg>
        <pc:extLst>
          <p:ext xmlns:p="http://schemas.openxmlformats.org/presentationml/2006/main" uri="{D6D511B9-2390-475A-947B-AFAB55BFBCF1}">
            <pc226:cmChg xmlns:pc226="http://schemas.microsoft.com/office/powerpoint/2022/06/main/command" chg="mod">
              <pc226:chgData name="横山　唯斗" userId="jrx+V5fPCIhkZnKhlHAaK3xv7DwVTzlw+tj66rREJZQ=" providerId="None" clId="Web-{F25508FC-5A67-4148-B99D-6E99A280A442}" dt="2026-04-23T08:56:25.346" v="0"/>
              <pc2:cmMkLst xmlns:pc2="http://schemas.microsoft.com/office/powerpoint/2019/9/main/command">
                <pc:docMk/>
                <pc:sldMk cId="0" sldId="256"/>
                <pc2:cmMk id="{81C554E4-284F-4B62-A4BE-911D86F0EEB4}"/>
              </pc2:cmMkLst>
            </pc226:cmChg>
          </p:ext>
        </pc:extLst>
      </pc:sldChg>
    </pc:docChg>
  </pc:docChgLst>
  <pc:docChgLst>
    <pc:chgData name="地﨑　里咲" userId="CPiUqQAM5nlbiszkirL6hVLXhUHlxyym3KAw2ZCvcxM=" providerId="None" clId="Web-{EF02C5FE-072B-43DA-9A3D-B2A2F509259F}"/>
    <pc:docChg chg="modSld">
      <pc:chgData name="地﨑　里咲" userId="CPiUqQAM5nlbiszkirL6hVLXhUHlxyym3KAw2ZCvcxM=" providerId="None" clId="Web-{EF02C5FE-072B-43DA-9A3D-B2A2F509259F}" dt="2026-04-23T02:11:53.664" v="47"/>
      <pc:docMkLst>
        <pc:docMk/>
      </pc:docMkLst>
    </pc:docChg>
  </pc:docChgLst>
  <pc:docChgLst>
    <pc:chgData name="横山　唯斗" userId="jrx+V5fPCIhkZnKhlHAaK3xv7DwVTzlw+tj66rREJZQ=" providerId="None" clId="Web-{B811DADC-E878-4254-AD86-873B10E3C618}"/>
    <pc:docChg chg="modSld">
      <pc:chgData name="横山　唯斗" userId="jrx+V5fPCIhkZnKhlHAaK3xv7DwVTzlw+tj66rREJZQ=" providerId="None" clId="Web-{B811DADC-E878-4254-AD86-873B10E3C618}" dt="2026-04-16T08:53:29.519" v="1" actId="1076"/>
      <pc:docMkLst>
        <pc:docMk/>
      </pc:docMkLst>
      <pc:sldChg chg="modSp">
        <pc:chgData name="横山　唯斗" userId="jrx+V5fPCIhkZnKhlHAaK3xv7DwVTzlw+tj66rREJZQ=" providerId="None" clId="Web-{B811DADC-E878-4254-AD86-873B10E3C618}" dt="2026-04-16T08:53:29.519" v="1" actId="1076"/>
        <pc:sldMkLst>
          <pc:docMk/>
          <pc:sldMk cId="0" sldId="256"/>
        </pc:sldMkLst>
        <pc:spChg chg="mod">
          <ac:chgData name="横山　唯斗" userId="jrx+V5fPCIhkZnKhlHAaK3xv7DwVTzlw+tj66rREJZQ=" providerId="None" clId="Web-{B811DADC-E878-4254-AD86-873B10E3C618}" dt="2026-04-16T08:53:29.519" v="1" actId="1076"/>
          <ac:spMkLst>
            <pc:docMk/>
            <pc:sldMk cId="0" sldId="256"/>
            <ac:spMk id="641" creationId="{00000000-0000-0000-0000-000000000000}"/>
          </ac:spMkLst>
        </pc:spChg>
      </pc:sldChg>
    </pc:docChg>
  </pc:docChgLst>
  <pc:docChgLst>
    <pc:chgData name="地﨑　里咲" userId="CPiUqQAM5nlbiszkirL6hVLXhUHlxyym3KAw2ZCvcxM=" providerId="None" clId="Web-{6B2A24CF-FB6F-497E-9C2A-34477296CCC2}"/>
    <pc:docChg chg="mod modSld modMainMaster setSldSz">
      <pc:chgData name="地﨑　里咲" userId="CPiUqQAM5nlbiszkirL6hVLXhUHlxyym3KAw2ZCvcxM=" providerId="None" clId="Web-{6B2A24CF-FB6F-497E-9C2A-34477296CCC2}" dt="2026-04-15T11:38:49.343" v="7" actId="1076"/>
      <pc:docMkLst>
        <pc:docMk/>
      </pc:docMkLst>
      <pc:sldChg chg="modSp">
        <pc:chgData name="地﨑　里咲" userId="CPiUqQAM5nlbiszkirL6hVLXhUHlxyym3KAw2ZCvcxM=" providerId="None" clId="Web-{6B2A24CF-FB6F-497E-9C2A-34477296CCC2}" dt="2026-04-15T11:38:49.343" v="7" actId="1076"/>
        <pc:sldMkLst>
          <pc:docMk/>
          <pc:sldMk cId="0" sldId="256"/>
        </pc:sldMkLst>
        <pc:spChg chg="mod">
          <ac:chgData name="地﨑　里咲" userId="CPiUqQAM5nlbiszkirL6hVLXhUHlxyym3KAw2ZCvcxM=" providerId="None" clId="Web-{6B2A24CF-FB6F-497E-9C2A-34477296CCC2}" dt="2026-04-15T11:38:23.092" v="5"/>
          <ac:spMkLst>
            <pc:docMk/>
            <pc:sldMk cId="0" sldId="256"/>
            <ac:spMk id="631" creationId="{00000000-0000-0000-0000-000000000000}"/>
          </ac:spMkLst>
        </pc:spChg>
        <pc:spChg chg="mod">
          <ac:chgData name="地﨑　里咲" userId="CPiUqQAM5nlbiszkirL6hVLXhUHlxyym3KAw2ZCvcxM=" providerId="None" clId="Web-{6B2A24CF-FB6F-497E-9C2A-34477296CCC2}" dt="2026-04-15T11:38:23.092" v="5"/>
          <ac:spMkLst>
            <pc:docMk/>
            <pc:sldMk cId="0" sldId="256"/>
            <ac:spMk id="633" creationId="{00000000-0000-0000-0000-000000000000}"/>
          </ac:spMkLst>
        </pc:spChg>
        <pc:spChg chg="mod">
          <ac:chgData name="地﨑　里咲" userId="CPiUqQAM5nlbiszkirL6hVLXhUHlxyym3KAw2ZCvcxM=" providerId="None" clId="Web-{6B2A24CF-FB6F-497E-9C2A-34477296CCC2}" dt="2026-04-15T11:38:23.092" v="5"/>
          <ac:spMkLst>
            <pc:docMk/>
            <pc:sldMk cId="0" sldId="256"/>
            <ac:spMk id="636" creationId="{00000000-0000-0000-0000-000000000000}"/>
          </ac:spMkLst>
        </pc:spChg>
        <pc:spChg chg="mod">
          <ac:chgData name="地﨑　里咲" userId="CPiUqQAM5nlbiszkirL6hVLXhUHlxyym3KAw2ZCvcxM=" providerId="None" clId="Web-{6B2A24CF-FB6F-497E-9C2A-34477296CCC2}" dt="2026-04-15T11:38:23.092" v="5"/>
          <ac:spMkLst>
            <pc:docMk/>
            <pc:sldMk cId="0" sldId="256"/>
            <ac:spMk id="637" creationId="{00000000-0000-0000-0000-000000000000}"/>
          </ac:spMkLst>
        </pc:spChg>
        <pc:spChg chg="mod">
          <ac:chgData name="地﨑　里咲" userId="CPiUqQAM5nlbiszkirL6hVLXhUHlxyym3KAw2ZCvcxM=" providerId="None" clId="Web-{6B2A24CF-FB6F-497E-9C2A-34477296CCC2}" dt="2026-04-15T11:38:23.092" v="5"/>
          <ac:spMkLst>
            <pc:docMk/>
            <pc:sldMk cId="0" sldId="256"/>
            <ac:spMk id="640" creationId="{00000000-0000-0000-0000-000000000000}"/>
          </ac:spMkLst>
        </pc:spChg>
        <pc:spChg chg="mod">
          <ac:chgData name="地﨑　里咲" userId="CPiUqQAM5nlbiszkirL6hVLXhUHlxyym3KAw2ZCvcxM=" providerId="None" clId="Web-{6B2A24CF-FB6F-497E-9C2A-34477296CCC2}" dt="2026-04-15T11:38:23.092" v="5"/>
          <ac:spMkLst>
            <pc:docMk/>
            <pc:sldMk cId="0" sldId="256"/>
            <ac:spMk id="641" creationId="{00000000-0000-0000-0000-000000000000}"/>
          </ac:spMkLst>
        </pc:spChg>
        <pc:spChg chg="mod">
          <ac:chgData name="地﨑　里咲" userId="CPiUqQAM5nlbiszkirL6hVLXhUHlxyym3KAw2ZCvcxM=" providerId="None" clId="Web-{6B2A24CF-FB6F-497E-9C2A-34477296CCC2}" dt="2026-04-15T11:38:49.343" v="7" actId="1076"/>
          <ac:spMkLst>
            <pc:docMk/>
            <pc:sldMk cId="0" sldId="256"/>
            <ac:spMk id="642" creationId="{00000000-0000-0000-0000-000000000000}"/>
          </ac:spMkLst>
        </pc:spChg>
        <pc:graphicFrameChg chg="mod modGraphic">
          <ac:chgData name="地﨑　里咲" userId="CPiUqQAM5nlbiszkirL6hVLXhUHlxyym3KAw2ZCvcxM=" providerId="None" clId="Web-{6B2A24CF-FB6F-497E-9C2A-34477296CCC2}" dt="2026-04-15T11:38:23.092" v="5"/>
          <ac:graphicFrameMkLst>
            <pc:docMk/>
            <pc:sldMk cId="0" sldId="256"/>
            <ac:graphicFrameMk id="634" creationId="{00000000-0000-0000-0000-000000000000}"/>
          </ac:graphicFrameMkLst>
        </pc:graphicFrameChg>
        <pc:graphicFrameChg chg="mod modGraphic">
          <ac:chgData name="地﨑　里咲" userId="CPiUqQAM5nlbiszkirL6hVLXhUHlxyym3KAw2ZCvcxM=" providerId="None" clId="Web-{6B2A24CF-FB6F-497E-9C2A-34477296CCC2}" dt="2026-04-15T11:38:23.092" v="5"/>
          <ac:graphicFrameMkLst>
            <pc:docMk/>
            <pc:sldMk cId="0" sldId="256"/>
            <ac:graphicFrameMk id="635" creationId="{00000000-0000-0000-0000-000000000000}"/>
          </ac:graphicFrameMkLst>
        </pc:graphicFrameChg>
      </pc:sldChg>
      <pc:sldMasterChg chg="modSp modSldLayout">
        <pc:chgData name="地﨑　里咲" userId="CPiUqQAM5nlbiszkirL6hVLXhUHlxyym3KAw2ZCvcxM=" providerId="None" clId="Web-{6B2A24CF-FB6F-497E-9C2A-34477296CCC2}" dt="2026-04-15T11:38:23.092" v="5"/>
        <pc:sldMasterMkLst>
          <pc:docMk/>
          <pc:sldMasterMk cId="0" sldId="2147483648"/>
        </pc:sldMasterMkLst>
        <pc:spChg chg="mod">
          <ac:chgData name="地﨑　里咲" userId="CPiUqQAM5nlbiszkirL6hVLXhUHlxyym3KAw2ZCvcxM=" providerId="None" clId="Web-{6B2A24CF-FB6F-497E-9C2A-34477296CCC2}" dt="2026-04-15T11:38:23.092" v="5"/>
          <ac:spMkLst>
            <pc:docMk/>
            <pc:sldMasterMk cId="0" sldId="2147483648"/>
            <ac:spMk id="1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ac:spMk id="1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ac:spMk id="1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ac:spMk id="13"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ac:spMk id="14" creationId="{00000000-0000-0000-0000-000000000000}"/>
          </ac:spMkLst>
        </pc:spChg>
        <pc:sldLayoutChg chg="modSp">
          <pc:chgData name="地﨑　里咲" userId="CPiUqQAM5nlbiszkirL6hVLXhUHlxyym3KAw2ZCvcxM=" providerId="None" clId="Web-{6B2A24CF-FB6F-497E-9C2A-34477296CCC2}" dt="2026-04-15T11:38:23.092" v="5"/>
          <pc:sldLayoutMkLst>
            <pc:docMk/>
            <pc:sldMasterMk cId="0" sldId="2147483648"/>
            <pc:sldLayoutMk cId="0" sldId="2147483649"/>
          </pc:sldLayoutMkLst>
          <pc:spChg chg="mod">
            <ac:chgData name="地﨑　里咲" userId="CPiUqQAM5nlbiszkirL6hVLXhUHlxyym3KAw2ZCvcxM=" providerId="None" clId="Web-{6B2A24CF-FB6F-497E-9C2A-34477296CCC2}" dt="2026-04-15T11:38:23.092" v="5"/>
            <ac:spMkLst>
              <pc:docMk/>
              <pc:sldMasterMk cId="0" sldId="2147483648"/>
              <pc:sldLayoutMk cId="0" sldId="2147483649"/>
              <ac:spMk id="1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49"/>
              <ac:spMk id="17"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49"/>
              <ac:spMk id="18"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49"/>
              <ac:spMk id="19"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49"/>
              <ac:spMk id="20"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0"/>
          </pc:sldLayoutMkLst>
          <pc:spChg chg="mod">
            <ac:chgData name="地﨑　里咲" userId="CPiUqQAM5nlbiszkirL6hVLXhUHlxyym3KAw2ZCvcxM=" providerId="None" clId="Web-{6B2A24CF-FB6F-497E-9C2A-34477296CCC2}" dt="2026-04-15T11:38:23.092" v="5"/>
            <ac:spMkLst>
              <pc:docMk/>
              <pc:sldMasterMk cId="0" sldId="2147483648"/>
              <pc:sldLayoutMk cId="0" sldId="2147483650"/>
              <ac:spMk id="2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0"/>
              <ac:spMk id="23"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0"/>
              <ac:spMk id="24"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0"/>
              <ac:spMk id="25"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0"/>
              <ac:spMk id="26"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1"/>
          </pc:sldLayoutMkLst>
          <pc:spChg chg="mod">
            <ac:chgData name="地﨑　里咲" userId="CPiUqQAM5nlbiszkirL6hVLXhUHlxyym3KAw2ZCvcxM=" providerId="None" clId="Web-{6B2A24CF-FB6F-497E-9C2A-34477296CCC2}" dt="2026-04-15T11:38:23.092" v="5"/>
            <ac:spMkLst>
              <pc:docMk/>
              <pc:sldMasterMk cId="0" sldId="2147483648"/>
              <pc:sldLayoutMk cId="0" sldId="2147483651"/>
              <ac:spMk id="28"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1"/>
              <ac:spMk id="29"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1"/>
              <ac:spMk id="3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1"/>
              <ac:spMk id="3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1"/>
              <ac:spMk id="32"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2"/>
          </pc:sldLayoutMkLst>
          <pc:spChg chg="mod">
            <ac:chgData name="地﨑　里咲" userId="CPiUqQAM5nlbiszkirL6hVLXhUHlxyym3KAw2ZCvcxM=" providerId="None" clId="Web-{6B2A24CF-FB6F-497E-9C2A-34477296CCC2}" dt="2026-04-15T11:38:23.092" v="5"/>
            <ac:spMkLst>
              <pc:docMk/>
              <pc:sldMasterMk cId="0" sldId="2147483648"/>
              <pc:sldLayoutMk cId="0" sldId="2147483652"/>
              <ac:spMk id="34"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2"/>
              <ac:spMk id="35"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2"/>
              <ac:spMk id="3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2"/>
              <ac:spMk id="37"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2"/>
              <ac:spMk id="38"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2"/>
              <ac:spMk id="39"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3"/>
          </pc:sldLayoutMkLst>
          <pc:spChg chg="mod">
            <ac:chgData name="地﨑　里咲" userId="CPiUqQAM5nlbiszkirL6hVLXhUHlxyym3KAw2ZCvcxM=" providerId="None" clId="Web-{6B2A24CF-FB6F-497E-9C2A-34477296CCC2}" dt="2026-04-15T11:38:23.092" v="5"/>
            <ac:spMkLst>
              <pc:docMk/>
              <pc:sldMasterMk cId="0" sldId="2147483648"/>
              <pc:sldLayoutMk cId="0" sldId="2147483653"/>
              <ac:spMk id="4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3"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4"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5"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7"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3"/>
              <ac:spMk id="48"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4"/>
          </pc:sldLayoutMkLst>
          <pc:spChg chg="mod">
            <ac:chgData name="地﨑　里咲" userId="CPiUqQAM5nlbiszkirL6hVLXhUHlxyym3KAw2ZCvcxM=" providerId="None" clId="Web-{6B2A24CF-FB6F-497E-9C2A-34477296CCC2}" dt="2026-04-15T11:38:23.092" v="5"/>
            <ac:spMkLst>
              <pc:docMk/>
              <pc:sldMasterMk cId="0" sldId="2147483648"/>
              <pc:sldLayoutMk cId="0" sldId="2147483654"/>
              <ac:spMk id="5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4"/>
              <ac:spMk id="5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4"/>
              <ac:spMk id="5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4"/>
              <ac:spMk id="53"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5"/>
          </pc:sldLayoutMkLst>
          <pc:spChg chg="mod">
            <ac:chgData name="地﨑　里咲" userId="CPiUqQAM5nlbiszkirL6hVLXhUHlxyym3KAw2ZCvcxM=" providerId="None" clId="Web-{6B2A24CF-FB6F-497E-9C2A-34477296CCC2}" dt="2026-04-15T11:38:23.092" v="5"/>
            <ac:spMkLst>
              <pc:docMk/>
              <pc:sldMasterMk cId="0" sldId="2147483648"/>
              <pc:sldLayoutMk cId="0" sldId="2147483655"/>
              <ac:spMk id="55"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5"/>
              <ac:spMk id="5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5"/>
              <ac:spMk id="57"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6"/>
          </pc:sldLayoutMkLst>
          <pc:spChg chg="mod">
            <ac:chgData name="地﨑　里咲" userId="CPiUqQAM5nlbiszkirL6hVLXhUHlxyym3KAw2ZCvcxM=" providerId="None" clId="Web-{6B2A24CF-FB6F-497E-9C2A-34477296CCC2}" dt="2026-04-15T11:38:23.092" v="5"/>
            <ac:spMkLst>
              <pc:docMk/>
              <pc:sldMasterMk cId="0" sldId="2147483648"/>
              <pc:sldLayoutMk cId="0" sldId="2147483656"/>
              <ac:spMk id="59"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6"/>
              <ac:spMk id="6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6"/>
              <ac:spMk id="6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6"/>
              <ac:spMk id="6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6"/>
              <ac:spMk id="63"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6"/>
              <ac:spMk id="64"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7"/>
          </pc:sldLayoutMkLst>
          <pc:spChg chg="mod">
            <ac:chgData name="地﨑　里咲" userId="CPiUqQAM5nlbiszkirL6hVLXhUHlxyym3KAw2ZCvcxM=" providerId="None" clId="Web-{6B2A24CF-FB6F-497E-9C2A-34477296CCC2}" dt="2026-04-15T11:38:23.092" v="5"/>
            <ac:spMkLst>
              <pc:docMk/>
              <pc:sldMasterMk cId="0" sldId="2147483648"/>
              <pc:sldLayoutMk cId="0" sldId="2147483657"/>
              <ac:spMk id="6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7"/>
              <ac:spMk id="67"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7"/>
              <ac:spMk id="68"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7"/>
              <ac:spMk id="69"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7"/>
              <ac:spMk id="7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7"/>
              <ac:spMk id="71"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8"/>
          </pc:sldLayoutMkLst>
          <pc:spChg chg="mod">
            <ac:chgData name="地﨑　里咲" userId="CPiUqQAM5nlbiszkirL6hVLXhUHlxyym3KAw2ZCvcxM=" providerId="None" clId="Web-{6B2A24CF-FB6F-497E-9C2A-34477296CCC2}" dt="2026-04-15T11:38:23.092" v="5"/>
            <ac:spMkLst>
              <pc:docMk/>
              <pc:sldMasterMk cId="0" sldId="2147483648"/>
              <pc:sldLayoutMk cId="0" sldId="2147483658"/>
              <ac:spMk id="73"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8"/>
              <ac:spMk id="74"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8"/>
              <ac:spMk id="75"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8"/>
              <ac:spMk id="76"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8"/>
              <ac:spMk id="77" creationId="{00000000-0000-0000-0000-000000000000}"/>
            </ac:spMkLst>
          </pc:spChg>
        </pc:sldLayoutChg>
        <pc:sldLayoutChg chg="modSp">
          <pc:chgData name="地﨑　里咲" userId="CPiUqQAM5nlbiszkirL6hVLXhUHlxyym3KAw2ZCvcxM=" providerId="None" clId="Web-{6B2A24CF-FB6F-497E-9C2A-34477296CCC2}" dt="2026-04-15T11:38:23.092" v="5"/>
          <pc:sldLayoutMkLst>
            <pc:docMk/>
            <pc:sldMasterMk cId="0" sldId="2147483648"/>
            <pc:sldLayoutMk cId="0" sldId="2147483659"/>
          </pc:sldLayoutMkLst>
          <pc:spChg chg="mod">
            <ac:chgData name="地﨑　里咲" userId="CPiUqQAM5nlbiszkirL6hVLXhUHlxyym3KAw2ZCvcxM=" providerId="None" clId="Web-{6B2A24CF-FB6F-497E-9C2A-34477296CCC2}" dt="2026-04-15T11:38:23.092" v="5"/>
            <ac:spMkLst>
              <pc:docMk/>
              <pc:sldMasterMk cId="0" sldId="2147483648"/>
              <pc:sldLayoutMk cId="0" sldId="2147483659"/>
              <ac:spMk id="79"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9"/>
              <ac:spMk id="80"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9"/>
              <ac:spMk id="81"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9"/>
              <ac:spMk id="82" creationId="{00000000-0000-0000-0000-000000000000}"/>
            </ac:spMkLst>
          </pc:spChg>
          <pc:spChg chg="mod">
            <ac:chgData name="地﨑　里咲" userId="CPiUqQAM5nlbiszkirL6hVLXhUHlxyym3KAw2ZCvcxM=" providerId="None" clId="Web-{6B2A24CF-FB6F-497E-9C2A-34477296CCC2}" dt="2026-04-15T11:38:23.092" v="5"/>
            <ac:spMkLst>
              <pc:docMk/>
              <pc:sldMasterMk cId="0" sldId="2147483648"/>
              <pc:sldLayoutMk cId="0" sldId="2147483659"/>
              <ac:spMk id="83" creationId="{00000000-0000-0000-0000-000000000000}"/>
            </ac:spMkLst>
          </pc:spChg>
        </pc:sldLayoutChg>
      </pc:sldMasterChg>
    </pc:docChg>
  </pc:docChgLst>
  <pc:docChgLst>
    <pc:chgData name="木村鈴花" userId="+nrkRyFz6WkrOD0DFQB3graGiLpgGH0b5/bK/ZnwTaE=" providerId="None" clId="Web-{8CD6A156-96F0-461C-80F3-1AC77B94566F}"/>
    <pc:docChg chg="modSld">
      <pc:chgData name="木村鈴花" userId="+nrkRyFz6WkrOD0DFQB3graGiLpgGH0b5/bK/ZnwTaE=" providerId="None" clId="Web-{8CD6A156-96F0-461C-80F3-1AC77B94566F}" dt="2026-04-24T13:37:08.707" v="27"/>
      <pc:docMkLst>
        <pc:docMk/>
      </pc:docMkLst>
      <pc:sldChg chg="modSp">
        <pc:chgData name="木村鈴花" userId="+nrkRyFz6WkrOD0DFQB3graGiLpgGH0b5/bK/ZnwTaE=" providerId="None" clId="Web-{8CD6A156-96F0-461C-80F3-1AC77B94566F}" dt="2026-04-24T13:37:08.707" v="27"/>
        <pc:sldMkLst>
          <pc:docMk/>
          <pc:sldMk cId="0" sldId="256"/>
        </pc:sldMkLst>
        <pc:graphicFrameChg chg="mod modGraphic">
          <ac:chgData name="木村鈴花" userId="+nrkRyFz6WkrOD0DFQB3graGiLpgGH0b5/bK/ZnwTaE=" providerId="None" clId="Web-{8CD6A156-96F0-461C-80F3-1AC77B94566F}" dt="2026-04-24T13:37:08.707" v="27"/>
          <ac:graphicFrameMkLst>
            <pc:docMk/>
            <pc:sldMk cId="0" sldId="256"/>
            <ac:graphicFrameMk id="638" creationId="{00000000-0000-0000-0000-000000000000}"/>
          </ac:graphicFrameMkLst>
        </pc:graphicFrameChg>
      </pc:sldChg>
    </pc:docChg>
  </pc:docChgLst>
  <pc:docChgLst>
    <pc:chgData name="川越　正満" userId="/okK983uMsbhH2HKR64EOXC7PQoP+Rt/O6zbXuNWzS0=" providerId="None" clId="Web-{719014EE-7431-4F77-9A72-434283AA4F62}"/>
    <pc:docChg chg="modSld">
      <pc:chgData name="川越　正満" userId="/okK983uMsbhH2HKR64EOXC7PQoP+Rt/O6zbXuNWzS0=" providerId="None" clId="Web-{719014EE-7431-4F77-9A72-434283AA4F62}" dt="2026-04-15T11:29:38.400" v="0" actId="20577"/>
      <pc:docMkLst>
        <pc:docMk/>
      </pc:docMkLst>
      <pc:sldChg chg="modSp">
        <pc:chgData name="川越　正満" userId="/okK983uMsbhH2HKR64EOXC7PQoP+Rt/O6zbXuNWzS0=" providerId="None" clId="Web-{719014EE-7431-4F77-9A72-434283AA4F62}" dt="2026-04-15T11:29:38.400" v="0" actId="20577"/>
        <pc:sldMkLst>
          <pc:docMk/>
          <pc:sldMk cId="0" sldId="256"/>
        </pc:sldMkLst>
        <pc:spChg chg="mod">
          <ac:chgData name="川越　正満" userId="/okK983uMsbhH2HKR64EOXC7PQoP+Rt/O6zbXuNWzS0=" providerId="None" clId="Web-{719014EE-7431-4F77-9A72-434283AA4F62}" dt="2026-04-15T11:29:38.400" v="0" actId="20577"/>
          <ac:spMkLst>
            <pc:docMk/>
            <pc:sldMk cId="0" sldId="256"/>
            <ac:spMk id="641" creationId="{00000000-0000-0000-0000-000000000000}"/>
          </ac:spMkLst>
        </pc:spChg>
      </pc:sldChg>
    </pc:docChg>
  </pc:docChgLst>
  <pc:docChgLst>
    <pc:chgData name="地﨑　里咲" userId="CPiUqQAM5nlbiszkirL6hVLXhUHlxyym3KAw2ZCvcxM=" providerId="None" clId="Web-{38491DF8-39DD-418E-9BF3-809B125DC546}"/>
    <pc:docChg chg="modSld">
      <pc:chgData name="地﨑　里咲" userId="CPiUqQAM5nlbiszkirL6hVLXhUHlxyym3KAw2ZCvcxM=" providerId="None" clId="Web-{38491DF8-39DD-418E-9BF3-809B125DC546}" dt="2026-04-23T01:39:49.293" v="29" actId="20577"/>
      <pc:docMkLst>
        <pc:docMk/>
      </pc:docMkLst>
      <pc:sldChg chg="modSp">
        <pc:chgData name="地﨑　里咲" userId="CPiUqQAM5nlbiszkirL6hVLXhUHlxyym3KAw2ZCvcxM=" providerId="None" clId="Web-{38491DF8-39DD-418E-9BF3-809B125DC546}" dt="2026-04-23T01:39:49.293" v="29" actId="20577"/>
        <pc:sldMkLst>
          <pc:docMk/>
          <pc:sldMk cId="0" sldId="256"/>
        </pc:sldMkLst>
        <pc:spChg chg="mod">
          <ac:chgData name="地﨑　里咲" userId="CPiUqQAM5nlbiszkirL6hVLXhUHlxyym3KAw2ZCvcxM=" providerId="None" clId="Web-{38491DF8-39DD-418E-9BF3-809B125DC546}" dt="2026-04-23T01:39:49.293" v="29" actId="20577"/>
          <ac:spMkLst>
            <pc:docMk/>
            <pc:sldMk cId="0" sldId="256"/>
            <ac:spMk id="637" creationId="{00000000-0000-0000-0000-000000000000}"/>
          </ac:spMkLst>
        </pc:spChg>
        <pc:graphicFrameChg chg="mod modGraphic">
          <ac:chgData name="地﨑　里咲" userId="CPiUqQAM5nlbiszkirL6hVLXhUHlxyym3KAw2ZCvcxM=" providerId="None" clId="Web-{38491DF8-39DD-418E-9BF3-809B125DC546}" dt="2026-04-23T01:39:03.043" v="11"/>
          <ac:graphicFrameMkLst>
            <pc:docMk/>
            <pc:sldMk cId="0" sldId="256"/>
            <ac:graphicFrameMk id="634" creationId="{00000000-0000-0000-0000-000000000000}"/>
          </ac:graphicFrameMkLst>
        </pc:graphicFrameChg>
        <pc:graphicFrameChg chg="mod modGraphic">
          <ac:chgData name="地﨑　里咲" userId="CPiUqQAM5nlbiszkirL6hVLXhUHlxyym3KAw2ZCvcxM=" providerId="None" clId="Web-{38491DF8-39DD-418E-9BF3-809B125DC546}" dt="2026-04-23T01:39:25.105" v="19"/>
          <ac:graphicFrameMkLst>
            <pc:docMk/>
            <pc:sldMk cId="0" sldId="256"/>
            <ac:graphicFrameMk id="635" creationId="{00000000-0000-0000-0000-000000000000}"/>
          </ac:graphicFrameMkLst>
        </pc:graphicFrameChg>
        <pc:graphicFrameChg chg="mod modGraphic">
          <ac:chgData name="地﨑　里咲" userId="CPiUqQAM5nlbiszkirL6hVLXhUHlxyym3KAw2ZCvcxM=" providerId="None" clId="Web-{38491DF8-39DD-418E-9BF3-809B125DC546}" dt="2026-04-23T01:39:42.996" v="28"/>
          <ac:graphicFrameMkLst>
            <pc:docMk/>
            <pc:sldMk cId="0" sldId="256"/>
            <ac:graphicFrameMk id="638" creationId="{00000000-0000-0000-0000-000000000000}"/>
          </ac:graphicFrameMkLst>
        </pc:graphicFrameChg>
      </pc:sldChg>
    </pc:docChg>
  </pc:docChgLst>
  <pc:docChgLst>
    <pc:chgData name="地﨑　里咲" userId="CPiUqQAM5nlbiszkirL6hVLXhUHlxyym3KAw2ZCvcxM=" providerId="None" clId="Web-{293267CB-B9A3-43C9-869D-587C52987855}"/>
    <pc:docChg chg="mod modSld modMainMaster setSldSz">
      <pc:chgData name="地﨑　里咲" userId="CPiUqQAM5nlbiszkirL6hVLXhUHlxyym3KAw2ZCvcxM=" providerId="None" clId="Web-{293267CB-B9A3-43C9-869D-587C52987855}" dt="2026-04-23T01:38:16.355" v="213" actId="14100"/>
      <pc:docMkLst>
        <pc:docMk/>
      </pc:docMkLst>
      <pc:sldMasterChg chg="modSp modSldLayout">
        <pc:chgData name="地﨑　里咲" userId="CPiUqQAM5nlbiszkirL6hVLXhUHlxyym3KAw2ZCvcxM=" providerId="None" clId="Web-{293267CB-B9A3-43C9-869D-587C52987855}" dt="2026-04-23T01:35:12.003" v="190"/>
        <pc:sldMasterMkLst>
          <pc:docMk/>
          <pc:sldMasterMk cId="0" sldId="2147483648"/>
        </pc:sldMasterMkLst>
        <pc:spChg chg="mod">
          <ac:chgData name="地﨑　里咲" userId="CPiUqQAM5nlbiszkirL6hVLXhUHlxyym3KAw2ZCvcxM=" providerId="None" clId="Web-{293267CB-B9A3-43C9-869D-587C52987855}" dt="2026-04-23T01:35:12.003" v="190"/>
          <ac:spMkLst>
            <pc:docMk/>
            <pc:sldMasterMk cId="0" sldId="2147483648"/>
            <ac:spMk id="1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ac:spMk id="1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ac:spMk id="1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ac:spMk id="1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ac:spMk id="14" creationId="{00000000-0000-0000-0000-000000000000}"/>
          </ac:spMkLst>
        </pc:spChg>
        <pc:sldLayoutChg chg="modSp">
          <pc:chgData name="地﨑　里咲" userId="CPiUqQAM5nlbiszkirL6hVLXhUHlxyym3KAw2ZCvcxM=" providerId="None" clId="Web-{293267CB-B9A3-43C9-869D-587C52987855}" dt="2026-04-23T01:35:12.003" v="190"/>
          <pc:sldLayoutMkLst>
            <pc:docMk/>
            <pc:sldMasterMk cId="0" sldId="2147483648"/>
            <pc:sldLayoutMk cId="0" sldId="2147483649"/>
          </pc:sldLayoutMkLst>
          <pc:spChg chg="mod">
            <ac:chgData name="地﨑　里咲" userId="CPiUqQAM5nlbiszkirL6hVLXhUHlxyym3KAw2ZCvcxM=" providerId="None" clId="Web-{293267CB-B9A3-43C9-869D-587C52987855}" dt="2026-04-23T01:35:12.003" v="190"/>
            <ac:spMkLst>
              <pc:docMk/>
              <pc:sldMasterMk cId="0" sldId="2147483648"/>
              <pc:sldLayoutMk cId="0" sldId="2147483649"/>
              <ac:spMk id="1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49"/>
              <ac:spMk id="1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49"/>
              <ac:spMk id="1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49"/>
              <ac:spMk id="1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49"/>
              <ac:spMk id="20"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0"/>
          </pc:sldLayoutMkLst>
          <pc:spChg chg="mod">
            <ac:chgData name="地﨑　里咲" userId="CPiUqQAM5nlbiszkirL6hVLXhUHlxyym3KAw2ZCvcxM=" providerId="None" clId="Web-{293267CB-B9A3-43C9-869D-587C52987855}" dt="2026-04-23T01:35:12.003" v="190"/>
            <ac:spMkLst>
              <pc:docMk/>
              <pc:sldMasterMk cId="0" sldId="2147483648"/>
              <pc:sldLayoutMk cId="0" sldId="2147483650"/>
              <ac:spMk id="2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0"/>
              <ac:spMk id="2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0"/>
              <ac:spMk id="2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0"/>
              <ac:spMk id="2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0"/>
              <ac:spMk id="26"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1"/>
          </pc:sldLayoutMkLst>
          <pc:spChg chg="mod">
            <ac:chgData name="地﨑　里咲" userId="CPiUqQAM5nlbiszkirL6hVLXhUHlxyym3KAw2ZCvcxM=" providerId="None" clId="Web-{293267CB-B9A3-43C9-869D-587C52987855}" dt="2026-04-23T01:35:12.003" v="190"/>
            <ac:spMkLst>
              <pc:docMk/>
              <pc:sldMasterMk cId="0" sldId="2147483648"/>
              <pc:sldLayoutMk cId="0" sldId="2147483651"/>
              <ac:spMk id="2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1"/>
              <ac:spMk id="2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1"/>
              <ac:spMk id="3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1"/>
              <ac:spMk id="3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1"/>
              <ac:spMk id="32"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2"/>
          </pc:sldLayoutMkLst>
          <pc:spChg chg="mod">
            <ac:chgData name="地﨑　里咲" userId="CPiUqQAM5nlbiszkirL6hVLXhUHlxyym3KAw2ZCvcxM=" providerId="None" clId="Web-{293267CB-B9A3-43C9-869D-587C52987855}" dt="2026-04-23T01:35:12.003" v="190"/>
            <ac:spMkLst>
              <pc:docMk/>
              <pc:sldMasterMk cId="0" sldId="2147483648"/>
              <pc:sldLayoutMk cId="0" sldId="2147483652"/>
              <ac:spMk id="3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2"/>
              <ac:spMk id="3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2"/>
              <ac:spMk id="3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2"/>
              <ac:spMk id="3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2"/>
              <ac:spMk id="3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2"/>
              <ac:spMk id="39"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3"/>
          </pc:sldLayoutMkLst>
          <pc:spChg chg="mod">
            <ac:chgData name="地﨑　里咲" userId="CPiUqQAM5nlbiszkirL6hVLXhUHlxyym3KAw2ZCvcxM=" providerId="None" clId="Web-{293267CB-B9A3-43C9-869D-587C52987855}" dt="2026-04-23T01:35:12.003" v="190"/>
            <ac:spMkLst>
              <pc:docMk/>
              <pc:sldMasterMk cId="0" sldId="2147483648"/>
              <pc:sldLayoutMk cId="0" sldId="2147483653"/>
              <ac:spMk id="4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3"/>
              <ac:spMk id="48"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4"/>
          </pc:sldLayoutMkLst>
          <pc:spChg chg="mod">
            <ac:chgData name="地﨑　里咲" userId="CPiUqQAM5nlbiszkirL6hVLXhUHlxyym3KAw2ZCvcxM=" providerId="None" clId="Web-{293267CB-B9A3-43C9-869D-587C52987855}" dt="2026-04-23T01:35:12.003" v="190"/>
            <ac:spMkLst>
              <pc:docMk/>
              <pc:sldMasterMk cId="0" sldId="2147483648"/>
              <pc:sldLayoutMk cId="0" sldId="2147483654"/>
              <ac:spMk id="5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4"/>
              <ac:spMk id="5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4"/>
              <ac:spMk id="5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4"/>
              <ac:spMk id="53"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5"/>
          </pc:sldLayoutMkLst>
          <pc:spChg chg="mod">
            <ac:chgData name="地﨑　里咲" userId="CPiUqQAM5nlbiszkirL6hVLXhUHlxyym3KAw2ZCvcxM=" providerId="None" clId="Web-{293267CB-B9A3-43C9-869D-587C52987855}" dt="2026-04-23T01:35:12.003" v="190"/>
            <ac:spMkLst>
              <pc:docMk/>
              <pc:sldMasterMk cId="0" sldId="2147483648"/>
              <pc:sldLayoutMk cId="0" sldId="2147483655"/>
              <ac:spMk id="5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5"/>
              <ac:spMk id="5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5"/>
              <ac:spMk id="57"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6"/>
          </pc:sldLayoutMkLst>
          <pc:spChg chg="mod">
            <ac:chgData name="地﨑　里咲" userId="CPiUqQAM5nlbiszkirL6hVLXhUHlxyym3KAw2ZCvcxM=" providerId="None" clId="Web-{293267CB-B9A3-43C9-869D-587C52987855}" dt="2026-04-23T01:35:12.003" v="190"/>
            <ac:spMkLst>
              <pc:docMk/>
              <pc:sldMasterMk cId="0" sldId="2147483648"/>
              <pc:sldLayoutMk cId="0" sldId="2147483656"/>
              <ac:spMk id="5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6"/>
              <ac:spMk id="6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6"/>
              <ac:spMk id="6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6"/>
              <ac:spMk id="6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6"/>
              <ac:spMk id="6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6"/>
              <ac:spMk id="64"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7"/>
          </pc:sldLayoutMkLst>
          <pc:spChg chg="mod">
            <ac:chgData name="地﨑　里咲" userId="CPiUqQAM5nlbiszkirL6hVLXhUHlxyym3KAw2ZCvcxM=" providerId="None" clId="Web-{293267CB-B9A3-43C9-869D-587C52987855}" dt="2026-04-23T01:35:12.003" v="190"/>
            <ac:spMkLst>
              <pc:docMk/>
              <pc:sldMasterMk cId="0" sldId="2147483648"/>
              <pc:sldLayoutMk cId="0" sldId="2147483657"/>
              <ac:spMk id="6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7"/>
              <ac:spMk id="6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7"/>
              <ac:spMk id="6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7"/>
              <ac:spMk id="6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7"/>
              <ac:spMk id="7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7"/>
              <ac:spMk id="71"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8"/>
          </pc:sldLayoutMkLst>
          <pc:spChg chg="mod">
            <ac:chgData name="地﨑　里咲" userId="CPiUqQAM5nlbiszkirL6hVLXhUHlxyym3KAw2ZCvcxM=" providerId="None" clId="Web-{293267CB-B9A3-43C9-869D-587C52987855}" dt="2026-04-23T01:35:12.003" v="190"/>
            <ac:spMkLst>
              <pc:docMk/>
              <pc:sldMasterMk cId="0" sldId="2147483648"/>
              <pc:sldLayoutMk cId="0" sldId="2147483658"/>
              <ac:spMk id="7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8"/>
              <ac:spMk id="7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8"/>
              <ac:spMk id="7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8"/>
              <ac:spMk id="7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8"/>
              <ac:spMk id="77"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48"/>
            <pc:sldLayoutMk cId="0" sldId="2147483659"/>
          </pc:sldLayoutMkLst>
          <pc:spChg chg="mod">
            <ac:chgData name="地﨑　里咲" userId="CPiUqQAM5nlbiszkirL6hVLXhUHlxyym3KAw2ZCvcxM=" providerId="None" clId="Web-{293267CB-B9A3-43C9-869D-587C52987855}" dt="2026-04-23T01:35:12.003" v="190"/>
            <ac:spMkLst>
              <pc:docMk/>
              <pc:sldMasterMk cId="0" sldId="2147483648"/>
              <pc:sldLayoutMk cId="0" sldId="2147483659"/>
              <ac:spMk id="7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9"/>
              <ac:spMk id="8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9"/>
              <ac:spMk id="8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9"/>
              <ac:spMk id="8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48"/>
              <pc:sldLayoutMk cId="0" sldId="2147483659"/>
              <ac:spMk id="83" creationId="{00000000-0000-0000-0000-000000000000}"/>
            </ac:spMkLst>
          </pc:spChg>
        </pc:sldLayoutChg>
      </pc:sldMasterChg>
      <pc:sldMasterChg chg="modSp modSldLayout">
        <pc:chgData name="地﨑　里咲" userId="CPiUqQAM5nlbiszkirL6hVLXhUHlxyym3KAw2ZCvcxM=" providerId="None" clId="Web-{293267CB-B9A3-43C9-869D-587C52987855}" dt="2026-04-23T01:35:12.003" v="190"/>
        <pc:sldMasterMkLst>
          <pc:docMk/>
          <pc:sldMasterMk cId="0" sldId="2147483660"/>
        </pc:sldMasterMkLst>
        <pc:spChg chg="mod">
          <ac:chgData name="地﨑　里咲" userId="CPiUqQAM5nlbiszkirL6hVLXhUHlxyym3KAw2ZCvcxM=" providerId="None" clId="Web-{293267CB-B9A3-43C9-869D-587C52987855}" dt="2026-04-23T01:35:12.003" v="190"/>
          <ac:spMkLst>
            <pc:docMk/>
            <pc:sldMasterMk cId="0" sldId="2147483660"/>
            <ac:spMk id="8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8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8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8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8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9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9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9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ac:spMk id="94"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60"/>
            <ac:picMk id="95" creationId="{00000000-0000-0000-0000-000000000000}"/>
          </ac:picMkLst>
        </pc:pic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1"/>
          </pc:sldLayoutMkLst>
          <pc:spChg chg="mod">
            <ac:chgData name="地﨑　里咲" userId="CPiUqQAM5nlbiszkirL6hVLXhUHlxyym3KAw2ZCvcxM=" providerId="None" clId="Web-{293267CB-B9A3-43C9-869D-587C52987855}" dt="2026-04-23T01:35:12.003" v="190"/>
            <ac:spMkLst>
              <pc:docMk/>
              <pc:sldMasterMk cId="0" sldId="2147483660"/>
              <pc:sldLayoutMk cId="0" sldId="2147483661"/>
              <ac:spMk id="9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1"/>
              <ac:spMk id="9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1"/>
              <ac:spMk id="10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1"/>
              <ac:spMk id="10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1"/>
              <ac:spMk id="10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1"/>
              <ac:spMk id="103"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60"/>
              <pc:sldLayoutMk cId="0" sldId="2147483661"/>
              <ac:picMk id="97" creationId="{00000000-0000-0000-0000-000000000000}"/>
            </ac:picMkLst>
          </pc:pic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2"/>
          </pc:sldLayoutMkLst>
          <pc:spChg chg="mod">
            <ac:chgData name="地﨑　里咲" userId="CPiUqQAM5nlbiszkirL6hVLXhUHlxyym3KAw2ZCvcxM=" providerId="None" clId="Web-{293267CB-B9A3-43C9-869D-587C52987855}" dt="2026-04-23T01:35:12.003" v="190"/>
            <ac:spMkLst>
              <pc:docMk/>
              <pc:sldMasterMk cId="0" sldId="2147483660"/>
              <pc:sldLayoutMk cId="0" sldId="2147483662"/>
              <ac:spMk id="10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2"/>
              <ac:spMk id="10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2"/>
              <ac:spMk id="10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2"/>
              <ac:spMk id="10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2"/>
              <ac:spMk id="109"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3"/>
          </pc:sldLayoutMkLst>
          <pc:spChg chg="mod">
            <ac:chgData name="地﨑　里咲" userId="CPiUqQAM5nlbiszkirL6hVLXhUHlxyym3KAw2ZCvcxM=" providerId="None" clId="Web-{293267CB-B9A3-43C9-869D-587C52987855}" dt="2026-04-23T01:35:12.003" v="190"/>
            <ac:spMkLst>
              <pc:docMk/>
              <pc:sldMasterMk cId="0" sldId="2147483660"/>
              <pc:sldLayoutMk cId="0" sldId="2147483663"/>
              <ac:spMk id="11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3"/>
              <ac:spMk id="11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3"/>
              <ac:spMk id="11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3"/>
              <ac:spMk id="11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3"/>
              <ac:spMk id="115"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4"/>
          </pc:sldLayoutMkLst>
          <pc:spChg chg="mod">
            <ac:chgData name="地﨑　里咲" userId="CPiUqQAM5nlbiszkirL6hVLXhUHlxyym3KAw2ZCvcxM=" providerId="None" clId="Web-{293267CB-B9A3-43C9-869D-587C52987855}" dt="2026-04-23T01:35:12.003" v="190"/>
            <ac:spMkLst>
              <pc:docMk/>
              <pc:sldMasterMk cId="0" sldId="2147483660"/>
              <pc:sldLayoutMk cId="0" sldId="2147483664"/>
              <ac:spMk id="11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4"/>
              <ac:spMk id="11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4"/>
              <ac:spMk id="11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4"/>
              <ac:spMk id="12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4"/>
              <ac:spMk id="12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4"/>
              <ac:spMk id="122"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5"/>
          </pc:sldLayoutMkLst>
          <pc:spChg chg="mod">
            <ac:chgData name="地﨑　里咲" userId="CPiUqQAM5nlbiszkirL6hVLXhUHlxyym3KAw2ZCvcxM=" providerId="None" clId="Web-{293267CB-B9A3-43C9-869D-587C52987855}" dt="2026-04-23T01:35:12.003" v="190"/>
            <ac:spMkLst>
              <pc:docMk/>
              <pc:sldMasterMk cId="0" sldId="2147483660"/>
              <pc:sldLayoutMk cId="0" sldId="2147483665"/>
              <ac:spMk id="12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2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2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2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2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2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3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5"/>
              <ac:spMk id="131"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6"/>
          </pc:sldLayoutMkLst>
          <pc:spChg chg="mod">
            <ac:chgData name="地﨑　里咲" userId="CPiUqQAM5nlbiszkirL6hVLXhUHlxyym3KAw2ZCvcxM=" providerId="None" clId="Web-{293267CB-B9A3-43C9-869D-587C52987855}" dt="2026-04-23T01:35:12.003" v="190"/>
            <ac:spMkLst>
              <pc:docMk/>
              <pc:sldMasterMk cId="0" sldId="2147483660"/>
              <pc:sldLayoutMk cId="0" sldId="2147483666"/>
              <ac:spMk id="13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6"/>
              <ac:spMk id="13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6"/>
              <ac:spMk id="13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6"/>
              <ac:spMk id="136"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7"/>
          </pc:sldLayoutMkLst>
          <pc:spChg chg="mod">
            <ac:chgData name="地﨑　里咲" userId="CPiUqQAM5nlbiszkirL6hVLXhUHlxyym3KAw2ZCvcxM=" providerId="None" clId="Web-{293267CB-B9A3-43C9-869D-587C52987855}" dt="2026-04-23T01:35:12.003" v="190"/>
            <ac:spMkLst>
              <pc:docMk/>
              <pc:sldMasterMk cId="0" sldId="2147483660"/>
              <pc:sldLayoutMk cId="0" sldId="2147483667"/>
              <ac:spMk id="13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7"/>
              <ac:spMk id="13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7"/>
              <ac:spMk id="140"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8"/>
          </pc:sldLayoutMkLst>
          <pc:spChg chg="mod">
            <ac:chgData name="地﨑　里咲" userId="CPiUqQAM5nlbiszkirL6hVLXhUHlxyym3KAw2ZCvcxM=" providerId="None" clId="Web-{293267CB-B9A3-43C9-869D-587C52987855}" dt="2026-04-23T01:35:12.003" v="190"/>
            <ac:spMkLst>
              <pc:docMk/>
              <pc:sldMasterMk cId="0" sldId="2147483660"/>
              <pc:sldLayoutMk cId="0" sldId="2147483668"/>
              <ac:spMk id="14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8"/>
              <ac:spMk id="14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8"/>
              <ac:spMk id="14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8"/>
              <ac:spMk id="14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8"/>
              <ac:spMk id="14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8"/>
              <ac:spMk id="147"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69"/>
          </pc:sldLayoutMkLst>
          <pc:spChg chg="mod">
            <ac:chgData name="地﨑　里咲" userId="CPiUqQAM5nlbiszkirL6hVLXhUHlxyym3KAw2ZCvcxM=" providerId="None" clId="Web-{293267CB-B9A3-43C9-869D-587C52987855}" dt="2026-04-23T01:35:12.003" v="190"/>
            <ac:spMkLst>
              <pc:docMk/>
              <pc:sldMasterMk cId="0" sldId="2147483660"/>
              <pc:sldLayoutMk cId="0" sldId="2147483669"/>
              <ac:spMk id="14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9"/>
              <ac:spMk id="15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9"/>
              <ac:spMk id="15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9"/>
              <ac:spMk id="15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9"/>
              <ac:spMk id="15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69"/>
              <ac:spMk id="154"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70"/>
          </pc:sldLayoutMkLst>
          <pc:spChg chg="mod">
            <ac:chgData name="地﨑　里咲" userId="CPiUqQAM5nlbiszkirL6hVLXhUHlxyym3KAw2ZCvcxM=" providerId="None" clId="Web-{293267CB-B9A3-43C9-869D-587C52987855}" dt="2026-04-23T01:35:12.003" v="190"/>
            <ac:spMkLst>
              <pc:docMk/>
              <pc:sldMasterMk cId="0" sldId="2147483660"/>
              <pc:sldLayoutMk cId="0" sldId="2147483670"/>
              <ac:spMk id="15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0"/>
              <ac:spMk id="15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0"/>
              <ac:spMk id="15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0"/>
              <ac:spMk id="15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0"/>
              <ac:spMk id="160"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60"/>
            <pc:sldLayoutMk cId="0" sldId="2147483671"/>
          </pc:sldLayoutMkLst>
          <pc:spChg chg="mod">
            <ac:chgData name="地﨑　里咲" userId="CPiUqQAM5nlbiszkirL6hVLXhUHlxyym3KAw2ZCvcxM=" providerId="None" clId="Web-{293267CB-B9A3-43C9-869D-587C52987855}" dt="2026-04-23T01:35:12.003" v="190"/>
            <ac:spMkLst>
              <pc:docMk/>
              <pc:sldMasterMk cId="0" sldId="2147483660"/>
              <pc:sldLayoutMk cId="0" sldId="2147483671"/>
              <ac:spMk id="16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1"/>
              <ac:spMk id="16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1"/>
              <ac:spMk id="16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1"/>
              <ac:spMk id="16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60"/>
              <pc:sldLayoutMk cId="0" sldId="2147483671"/>
              <ac:spMk id="166" creationId="{00000000-0000-0000-0000-000000000000}"/>
            </ac:spMkLst>
          </pc:spChg>
        </pc:sldLayoutChg>
      </pc:sldMasterChg>
      <pc:sldMasterChg chg="modSp modSldLayout">
        <pc:chgData name="地﨑　里咲" userId="CPiUqQAM5nlbiszkirL6hVLXhUHlxyym3KAw2ZCvcxM=" providerId="None" clId="Web-{293267CB-B9A3-43C9-869D-587C52987855}" dt="2026-04-23T01:35:12.003" v="190"/>
        <pc:sldMasterMkLst>
          <pc:docMk/>
          <pc:sldMasterMk cId="0" sldId="2147483672"/>
        </pc:sldMasterMkLst>
        <pc:grpChg chg="mod">
          <ac:chgData name="地﨑　里咲" userId="CPiUqQAM5nlbiszkirL6hVLXhUHlxyym3KAw2ZCvcxM=" providerId="None" clId="Web-{293267CB-B9A3-43C9-869D-587C52987855}" dt="2026-04-23T01:35:12.003" v="190"/>
          <ac:grpSpMkLst>
            <pc:docMk/>
            <pc:sldMasterMk cId="0" sldId="2147483672"/>
            <ac:grpSpMk id="168" creationId="{00000000-0000-0000-0000-000000000000}"/>
          </ac:grpSpMkLst>
        </pc:grp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3"/>
          </pc:sldLayoutMkLst>
          <pc:spChg chg="mod">
            <ac:chgData name="地﨑　里咲" userId="CPiUqQAM5nlbiszkirL6hVLXhUHlxyym3KAw2ZCvcxM=" providerId="None" clId="Web-{293267CB-B9A3-43C9-869D-587C52987855}" dt="2026-04-23T01:35:12.003" v="190"/>
            <ac:spMkLst>
              <pc:docMk/>
              <pc:sldMasterMk cId="0" sldId="2147483672"/>
              <pc:sldLayoutMk cId="0" sldId="2147483673"/>
              <ac:spMk id="28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3"/>
              <ac:spMk id="28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3"/>
              <ac:spMk id="289"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72"/>
              <pc:sldLayoutMk cId="0" sldId="2147483673"/>
              <ac:picMk id="286" creationId="{00000000-0000-0000-0000-000000000000}"/>
            </ac:picMkLst>
          </pc:picChg>
          <pc:picChg chg="mod">
            <ac:chgData name="地﨑　里咲" userId="CPiUqQAM5nlbiszkirL6hVLXhUHlxyym3KAw2ZCvcxM=" providerId="None" clId="Web-{293267CB-B9A3-43C9-869D-587C52987855}" dt="2026-04-23T01:35:12.003" v="190"/>
            <ac:picMkLst>
              <pc:docMk/>
              <pc:sldMasterMk cId="0" sldId="2147483672"/>
              <pc:sldLayoutMk cId="0" sldId="2147483673"/>
              <ac:picMk id="290" creationId="{00000000-0000-0000-0000-000000000000}"/>
            </ac:picMkLst>
          </pc:pic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4"/>
          </pc:sldLayoutMkLst>
          <pc:spChg chg="mod">
            <ac:chgData name="地﨑　里咲" userId="CPiUqQAM5nlbiszkirL6hVLXhUHlxyym3KAw2ZCvcxM=" providerId="None" clId="Web-{293267CB-B9A3-43C9-869D-587C52987855}" dt="2026-04-23T01:35:12.003" v="190"/>
            <ac:spMkLst>
              <pc:docMk/>
              <pc:sldMasterMk cId="0" sldId="2147483672"/>
              <pc:sldLayoutMk cId="0" sldId="2147483674"/>
              <ac:spMk id="29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4"/>
              <ac:spMk id="29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4"/>
              <ac:spMk id="296"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72"/>
              <pc:sldLayoutMk cId="0" sldId="2147483674"/>
              <ac:picMk id="292" creationId="{00000000-0000-0000-0000-000000000000}"/>
            </ac:picMkLst>
          </pc:picChg>
          <pc:picChg chg="mod">
            <ac:chgData name="地﨑　里咲" userId="CPiUqQAM5nlbiszkirL6hVLXhUHlxyym3KAw2ZCvcxM=" providerId="None" clId="Web-{293267CB-B9A3-43C9-869D-587C52987855}" dt="2026-04-23T01:35:12.003" v="190"/>
            <ac:picMkLst>
              <pc:docMk/>
              <pc:sldMasterMk cId="0" sldId="2147483672"/>
              <pc:sldLayoutMk cId="0" sldId="2147483674"/>
              <ac:picMk id="293" creationId="{00000000-0000-0000-0000-000000000000}"/>
            </ac:picMkLst>
          </pc:pic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5"/>
          </pc:sldLayoutMkLst>
          <pc:spChg chg="mod">
            <ac:chgData name="地﨑　里咲" userId="CPiUqQAM5nlbiszkirL6hVLXhUHlxyym3KAw2ZCvcxM=" providerId="None" clId="Web-{293267CB-B9A3-43C9-869D-587C52987855}" dt="2026-04-23T01:35:12.003" v="190"/>
            <ac:spMkLst>
              <pc:docMk/>
              <pc:sldMasterMk cId="0" sldId="2147483672"/>
              <pc:sldLayoutMk cId="0" sldId="2147483675"/>
              <ac:spMk id="30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5"/>
              <ac:spMk id="301"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72"/>
              <pc:sldLayoutMk cId="0" sldId="2147483675"/>
              <ac:picMk id="298"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72"/>
              <pc:sldLayoutMk cId="0" sldId="2147483675"/>
              <ac:cxnSpMk id="299"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6"/>
          </pc:sldLayoutMkLst>
          <pc:spChg chg="mod">
            <ac:chgData name="地﨑　里咲" userId="CPiUqQAM5nlbiszkirL6hVLXhUHlxyym3KAw2ZCvcxM=" providerId="None" clId="Web-{293267CB-B9A3-43C9-869D-587C52987855}" dt="2026-04-23T01:35:12.003" v="190"/>
            <ac:spMkLst>
              <pc:docMk/>
              <pc:sldMasterMk cId="0" sldId="2147483672"/>
              <pc:sldLayoutMk cId="0" sldId="2147483676"/>
              <ac:spMk id="30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6"/>
              <ac:spMk id="305"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72"/>
              <pc:sldLayoutMk cId="0" sldId="2147483676"/>
              <ac:picMk id="306"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72"/>
              <pc:sldLayoutMk cId="0" sldId="2147483676"/>
              <ac:cxnSpMk id="303"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7"/>
          </pc:sldLayoutMkLst>
          <pc:spChg chg="mod">
            <ac:chgData name="地﨑　里咲" userId="CPiUqQAM5nlbiszkirL6hVLXhUHlxyym3KAw2ZCvcxM=" providerId="None" clId="Web-{293267CB-B9A3-43C9-869D-587C52987855}" dt="2026-04-23T01:35:12.003" v="190"/>
            <ac:spMkLst>
              <pc:docMk/>
              <pc:sldMasterMk cId="0" sldId="2147483672"/>
              <pc:sldLayoutMk cId="0" sldId="2147483677"/>
              <ac:spMk id="30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72"/>
              <pc:sldLayoutMk cId="0" sldId="2147483677"/>
              <ac:spMk id="310"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72"/>
              <pc:sldLayoutMk cId="0" sldId="2147483677"/>
              <ac:picMk id="311"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72"/>
              <pc:sldLayoutMk cId="0" sldId="2147483677"/>
              <ac:cxnSpMk id="308"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8"/>
          </pc:sldLayoutMkLst>
          <pc:spChg chg="mod">
            <ac:chgData name="地﨑　里咲" userId="CPiUqQAM5nlbiszkirL6hVLXhUHlxyym3KAw2ZCvcxM=" providerId="None" clId="Web-{293267CB-B9A3-43C9-869D-587C52987855}" dt="2026-04-23T01:35:12.003" v="190"/>
            <ac:spMkLst>
              <pc:docMk/>
              <pc:sldMasterMk cId="0" sldId="2147483672"/>
              <pc:sldLayoutMk cId="0" sldId="2147483678"/>
              <ac:spMk id="313"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72"/>
            <pc:sldLayoutMk cId="0" sldId="2147483679"/>
          </pc:sldLayoutMkLst>
          <pc:picChg chg="mod">
            <ac:chgData name="地﨑　里咲" userId="CPiUqQAM5nlbiszkirL6hVLXhUHlxyym3KAw2ZCvcxM=" providerId="None" clId="Web-{293267CB-B9A3-43C9-869D-587C52987855}" dt="2026-04-23T01:35:12.003" v="190"/>
            <ac:picMkLst>
              <pc:docMk/>
              <pc:sldMasterMk cId="0" sldId="2147483672"/>
              <pc:sldLayoutMk cId="0" sldId="2147483679"/>
              <ac:picMk id="315" creationId="{00000000-0000-0000-0000-000000000000}"/>
            </ac:picMkLst>
          </pc:picChg>
        </pc:sldLayoutChg>
      </pc:sldMasterChg>
      <pc:sldMasterChg chg="modSp modSldLayout">
        <pc:chgData name="地﨑　里咲" userId="CPiUqQAM5nlbiszkirL6hVLXhUHlxyym3KAw2ZCvcxM=" providerId="None" clId="Web-{293267CB-B9A3-43C9-869D-587C52987855}" dt="2026-04-23T01:35:12.003" v="190"/>
        <pc:sldMasterMkLst>
          <pc:docMk/>
          <pc:sldMasterMk cId="0" sldId="2147483690"/>
        </pc:sldMasterMkLst>
        <pc:spChg chg="mod">
          <ac:chgData name="地﨑　里咲" userId="CPiUqQAM5nlbiszkirL6hVLXhUHlxyym3KAw2ZCvcxM=" providerId="None" clId="Web-{293267CB-B9A3-43C9-869D-587C52987855}" dt="2026-04-23T01:35:12.003" v="190"/>
          <ac:spMkLst>
            <pc:docMk/>
            <pc:sldMasterMk cId="0" sldId="2147483690"/>
            <ac:spMk id="32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2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2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ac:spMk id="336"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0"/>
            <ac:picMk id="337" creationId="{00000000-0000-0000-0000-000000000000}"/>
          </ac:picMkLst>
        </pc:picChg>
        <pc:sldLayoutChg chg="modSp">
          <pc:chgData name="地﨑　里咲" userId="CPiUqQAM5nlbiszkirL6hVLXhUHlxyym3KAw2ZCvcxM=" providerId="None" clId="Web-{293267CB-B9A3-43C9-869D-587C52987855}" dt="2026-04-23T01:35:12.003" v="190"/>
          <pc:sldLayoutMkLst>
            <pc:docMk/>
            <pc:sldMasterMk cId="0" sldId="2147483690"/>
            <pc:sldLayoutMk cId="0" sldId="2147483691"/>
          </pc:sldLayoutMkLst>
          <pc:spChg chg="mod">
            <ac:chgData name="地﨑　里咲" userId="CPiUqQAM5nlbiszkirL6hVLXhUHlxyym3KAw2ZCvcxM=" providerId="None" clId="Web-{293267CB-B9A3-43C9-869D-587C52987855}" dt="2026-04-23T01:35:12.003" v="190"/>
            <ac:spMkLst>
              <pc:docMk/>
              <pc:sldMasterMk cId="0" sldId="2147483690"/>
              <pc:sldLayoutMk cId="0" sldId="2147483691"/>
              <ac:spMk id="33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pc:sldLayoutMk cId="0" sldId="2147483691"/>
              <ac:spMk id="34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pc:sldLayoutMk cId="0" sldId="2147483691"/>
              <ac:spMk id="34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pc:sldLayoutMk cId="0" sldId="2147483691"/>
              <ac:spMk id="34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0"/>
              <pc:sldLayoutMk cId="0" sldId="2147483691"/>
              <ac:spMk id="343" creationId="{00000000-0000-0000-0000-000000000000}"/>
            </ac:spMkLst>
          </pc:spChg>
        </pc:sldLayoutChg>
      </pc:sldMasterChg>
      <pc:sldMasterChg chg="modSp modSldLayout">
        <pc:chgData name="地﨑　里咲" userId="CPiUqQAM5nlbiszkirL6hVLXhUHlxyym3KAw2ZCvcxM=" providerId="None" clId="Web-{293267CB-B9A3-43C9-869D-587C52987855}" dt="2026-04-23T01:35:12.003" v="190"/>
        <pc:sldMasterMkLst>
          <pc:docMk/>
          <pc:sldMasterMk cId="0" sldId="2147483692"/>
        </pc:sldMasterMkLst>
        <pc:spChg chg="mod">
          <ac:chgData name="地﨑　里咲" userId="CPiUqQAM5nlbiszkirL6hVLXhUHlxyym3KAw2ZCvcxM=" providerId="None" clId="Web-{293267CB-B9A3-43C9-869D-587C52987855}" dt="2026-04-23T01:22:43.619" v="99"/>
          <ac:spMkLst>
            <pc:docMk/>
            <pc:sldMasterMk cId="0" sldId="2147483692"/>
            <ac:spMk id="34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4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4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4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51" creationId="{00000000-0000-0000-0000-000000000000}"/>
          </ac:spMkLst>
        </pc:spChg>
        <pc:spChg chg="mod">
          <ac:chgData name="地﨑　里咲" userId="CPiUqQAM5nlbiszkirL6hVLXhUHlxyym3KAw2ZCvcxM=" providerId="None" clId="Web-{293267CB-B9A3-43C9-869D-587C52987855}" dt="2026-04-23T01:22:43.619" v="99"/>
          <ac:spMkLst>
            <pc:docMk/>
            <pc:sldMasterMk cId="0" sldId="2147483692"/>
            <ac:spMk id="352"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5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56" creationId="{00000000-0000-0000-0000-000000000000}"/>
          </ac:spMkLst>
        </pc:spChg>
        <pc:spChg chg="mod">
          <ac:chgData name="地﨑　里咲" userId="CPiUqQAM5nlbiszkirL6hVLXhUHlxyym3KAw2ZCvcxM=" providerId="None" clId="Web-{293267CB-B9A3-43C9-869D-587C52987855}" dt="2026-04-23T01:22:43.619" v="99"/>
          <ac:spMkLst>
            <pc:docMk/>
            <pc:sldMasterMk cId="0" sldId="2147483692"/>
            <ac:spMk id="35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5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5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60" creationId="{00000000-0000-0000-0000-000000000000}"/>
          </ac:spMkLst>
        </pc:spChg>
        <pc:spChg chg="mod">
          <ac:chgData name="地﨑　里咲" userId="CPiUqQAM5nlbiszkirL6hVLXhUHlxyym3KAw2ZCvcxM=" providerId="None" clId="Web-{293267CB-B9A3-43C9-869D-587C52987855}" dt="2026-04-23T01:22:43.619" v="99"/>
          <ac:spMkLst>
            <pc:docMk/>
            <pc:sldMasterMk cId="0" sldId="2147483692"/>
            <ac:spMk id="362" creationId="{00000000-0000-0000-0000-000000000000}"/>
          </ac:spMkLst>
        </pc:spChg>
        <pc:spChg chg="mod">
          <ac:chgData name="地﨑　里咲" userId="CPiUqQAM5nlbiszkirL6hVLXhUHlxyym3KAw2ZCvcxM=" providerId="None" clId="Web-{293267CB-B9A3-43C9-869D-587C52987855}" dt="2026-04-23T01:22:43.619" v="99"/>
          <ac:spMkLst>
            <pc:docMk/>
            <pc:sldMasterMk cId="0" sldId="2147483692"/>
            <ac:spMk id="367"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ac:spMk id="368" creationId="{00000000-0000-0000-0000-000000000000}"/>
          </ac:spMkLst>
        </pc:spChg>
        <pc:sldLayoutChg chg="modSp">
          <pc:chgData name="地﨑　里咲" userId="CPiUqQAM5nlbiszkirL6hVLXhUHlxyym3KAw2ZCvcxM=" providerId="None" clId="Web-{293267CB-B9A3-43C9-869D-587C52987855}" dt="2026-04-23T01:35:12.003" v="190"/>
          <pc:sldLayoutMkLst>
            <pc:docMk/>
            <pc:sldMasterMk cId="0" sldId="2147483692"/>
            <pc:sldLayoutMk cId="0" sldId="2147483693"/>
          </pc:sldLayoutMkLst>
          <pc:spChg chg="mod">
            <ac:chgData name="地﨑　里咲" userId="CPiUqQAM5nlbiszkirL6hVLXhUHlxyym3KAw2ZCvcxM=" providerId="None" clId="Web-{293267CB-B9A3-43C9-869D-587C52987855}" dt="2026-04-23T01:35:12.003" v="190"/>
            <ac:spMkLst>
              <pc:docMk/>
              <pc:sldMasterMk cId="0" sldId="2147483692"/>
              <pc:sldLayoutMk cId="0" sldId="2147483693"/>
              <ac:spMk id="37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38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38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39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39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40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42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43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45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3"/>
              <ac:spMk id="457"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92"/>
            <pc:sldLayoutMk cId="0" sldId="2147483694"/>
          </pc:sldLayoutMkLst>
          <pc:spChg chg="mod">
            <ac:chgData name="地﨑　里咲" userId="CPiUqQAM5nlbiszkirL6hVLXhUHlxyym3KAw2ZCvcxM=" providerId="None" clId="Web-{293267CB-B9A3-43C9-869D-587C52987855}" dt="2026-04-23T01:35:12.003" v="190"/>
            <ac:spMkLst>
              <pc:docMk/>
              <pc:sldMasterMk cId="0" sldId="2147483692"/>
              <pc:sldLayoutMk cId="0" sldId="2147483694"/>
              <ac:spMk id="463"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4"/>
              <ac:spMk id="464"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4"/>
              <ac:spMk id="46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4"/>
              <ac:spMk id="46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2"/>
              <pc:sldLayoutMk cId="0" sldId="2147483694"/>
              <ac:spMk id="467" creationId="{00000000-0000-0000-0000-000000000000}"/>
            </ac:spMkLst>
          </pc:spChg>
        </pc:sldLayoutChg>
      </pc:sldMasterChg>
      <pc:sldMasterChg chg="modSp modSldLayout">
        <pc:chgData name="地﨑　里咲" userId="CPiUqQAM5nlbiszkirL6hVLXhUHlxyym3KAw2ZCvcxM=" providerId="None" clId="Web-{293267CB-B9A3-43C9-869D-587C52987855}" dt="2026-04-23T01:35:12.003" v="190"/>
        <pc:sldMasterMkLst>
          <pc:docMk/>
          <pc:sldMasterMk cId="0" sldId="2147483695"/>
        </pc:sldMasterMkLst>
        <pc:grpChg chg="mod">
          <ac:chgData name="地﨑　里咲" userId="CPiUqQAM5nlbiszkirL6hVLXhUHlxyym3KAw2ZCvcxM=" providerId="None" clId="Web-{293267CB-B9A3-43C9-869D-587C52987855}" dt="2026-04-23T01:35:12.003" v="190"/>
          <ac:grpSpMkLst>
            <pc:docMk/>
            <pc:sldMasterMk cId="0" sldId="2147483695"/>
            <ac:grpSpMk id="469" creationId="{00000000-0000-0000-0000-000000000000}"/>
          </ac:grpSpMkLst>
        </pc:grpChg>
        <pc:sldLayoutChg chg="modSp">
          <pc:chgData name="地﨑　里咲" userId="CPiUqQAM5nlbiszkirL6hVLXhUHlxyym3KAw2ZCvcxM=" providerId="None" clId="Web-{293267CB-B9A3-43C9-869D-587C52987855}" dt="2026-04-23T01:35:12.003" v="190"/>
          <pc:sldLayoutMkLst>
            <pc:docMk/>
            <pc:sldMasterMk cId="0" sldId="2147483695"/>
            <pc:sldLayoutMk cId="0" sldId="2147483696"/>
          </pc:sldLayoutMkLst>
          <pc:spChg chg="mod">
            <ac:chgData name="地﨑　里咲" userId="CPiUqQAM5nlbiszkirL6hVLXhUHlxyym3KAw2ZCvcxM=" providerId="None" clId="Web-{293267CB-B9A3-43C9-869D-587C52987855}" dt="2026-04-23T01:35:12.003" v="190"/>
            <ac:spMkLst>
              <pc:docMk/>
              <pc:sldMasterMk cId="0" sldId="2147483695"/>
              <pc:sldLayoutMk cId="0" sldId="2147483696"/>
              <ac:spMk id="588"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6"/>
              <ac:spMk id="589"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6"/>
              <ac:spMk id="590"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5"/>
              <pc:sldLayoutMk cId="0" sldId="2147483696"/>
              <ac:picMk id="587" creationId="{00000000-0000-0000-0000-000000000000}"/>
            </ac:picMkLst>
          </pc:picChg>
          <pc:picChg chg="mod">
            <ac:chgData name="地﨑　里咲" userId="CPiUqQAM5nlbiszkirL6hVLXhUHlxyym3KAw2ZCvcxM=" providerId="None" clId="Web-{293267CB-B9A3-43C9-869D-587C52987855}" dt="2026-04-23T01:35:12.003" v="190"/>
            <ac:picMkLst>
              <pc:docMk/>
              <pc:sldMasterMk cId="0" sldId="2147483695"/>
              <pc:sldLayoutMk cId="0" sldId="2147483696"/>
              <ac:picMk id="591" creationId="{00000000-0000-0000-0000-000000000000}"/>
            </ac:picMkLst>
          </pc:pic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697"/>
          </pc:sldLayoutMkLst>
          <pc:spChg chg="mod">
            <ac:chgData name="地﨑　里咲" userId="CPiUqQAM5nlbiszkirL6hVLXhUHlxyym3KAw2ZCvcxM=" providerId="None" clId="Web-{293267CB-B9A3-43C9-869D-587C52987855}" dt="2026-04-23T01:35:12.003" v="190"/>
            <ac:spMkLst>
              <pc:docMk/>
              <pc:sldMasterMk cId="0" sldId="2147483695"/>
              <pc:sldLayoutMk cId="0" sldId="2147483697"/>
              <ac:spMk id="59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7"/>
              <ac:spMk id="596"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7"/>
              <ac:spMk id="597"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5"/>
              <pc:sldLayoutMk cId="0" sldId="2147483697"/>
              <ac:picMk id="593" creationId="{00000000-0000-0000-0000-000000000000}"/>
            </ac:picMkLst>
          </pc:picChg>
          <pc:picChg chg="mod">
            <ac:chgData name="地﨑　里咲" userId="CPiUqQAM5nlbiszkirL6hVLXhUHlxyym3KAw2ZCvcxM=" providerId="None" clId="Web-{293267CB-B9A3-43C9-869D-587C52987855}" dt="2026-04-23T01:35:12.003" v="190"/>
            <ac:picMkLst>
              <pc:docMk/>
              <pc:sldMasterMk cId="0" sldId="2147483695"/>
              <pc:sldLayoutMk cId="0" sldId="2147483697"/>
              <ac:picMk id="594" creationId="{00000000-0000-0000-0000-000000000000}"/>
            </ac:picMkLst>
          </pc:pic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698"/>
          </pc:sldLayoutMkLst>
          <pc:spChg chg="mod">
            <ac:chgData name="地﨑　里咲" userId="CPiUqQAM5nlbiszkirL6hVLXhUHlxyym3KAw2ZCvcxM=" providerId="None" clId="Web-{293267CB-B9A3-43C9-869D-587C52987855}" dt="2026-04-23T01:35:12.003" v="190"/>
            <ac:spMkLst>
              <pc:docMk/>
              <pc:sldMasterMk cId="0" sldId="2147483695"/>
              <pc:sldLayoutMk cId="0" sldId="2147483698"/>
              <ac:spMk id="601"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8"/>
              <ac:spMk id="602"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5"/>
              <pc:sldLayoutMk cId="0" sldId="2147483698"/>
              <ac:picMk id="599"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95"/>
              <pc:sldLayoutMk cId="0" sldId="2147483698"/>
              <ac:cxnSpMk id="600"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699"/>
          </pc:sldLayoutMkLst>
          <pc:spChg chg="mod">
            <ac:chgData name="地﨑　里咲" userId="CPiUqQAM5nlbiszkirL6hVLXhUHlxyym3KAw2ZCvcxM=" providerId="None" clId="Web-{293267CB-B9A3-43C9-869D-587C52987855}" dt="2026-04-23T01:35:12.003" v="190"/>
            <ac:spMkLst>
              <pc:docMk/>
              <pc:sldMasterMk cId="0" sldId="2147483695"/>
              <pc:sldLayoutMk cId="0" sldId="2147483699"/>
              <ac:spMk id="605"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699"/>
              <ac:spMk id="606"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5"/>
              <pc:sldLayoutMk cId="0" sldId="2147483699"/>
              <ac:picMk id="607"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95"/>
              <pc:sldLayoutMk cId="0" sldId="2147483699"/>
              <ac:cxnSpMk id="604"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700"/>
          </pc:sldLayoutMkLst>
          <pc:spChg chg="mod">
            <ac:chgData name="地﨑　里咲" userId="CPiUqQAM5nlbiszkirL6hVLXhUHlxyym3KAw2ZCvcxM=" providerId="None" clId="Web-{293267CB-B9A3-43C9-869D-587C52987855}" dt="2026-04-23T01:35:12.003" v="190"/>
            <ac:spMkLst>
              <pc:docMk/>
              <pc:sldMasterMk cId="0" sldId="2147483695"/>
              <pc:sldLayoutMk cId="0" sldId="2147483700"/>
              <ac:spMk id="610" creationId="{00000000-0000-0000-0000-000000000000}"/>
            </ac:spMkLst>
          </pc:spChg>
          <pc:spChg chg="mod">
            <ac:chgData name="地﨑　里咲" userId="CPiUqQAM5nlbiszkirL6hVLXhUHlxyym3KAw2ZCvcxM=" providerId="None" clId="Web-{293267CB-B9A3-43C9-869D-587C52987855}" dt="2026-04-23T01:35:12.003" v="190"/>
            <ac:spMkLst>
              <pc:docMk/>
              <pc:sldMasterMk cId="0" sldId="2147483695"/>
              <pc:sldLayoutMk cId="0" sldId="2147483700"/>
              <ac:spMk id="611" creationId="{00000000-0000-0000-0000-000000000000}"/>
            </ac:spMkLst>
          </pc:spChg>
          <pc:picChg chg="mod">
            <ac:chgData name="地﨑　里咲" userId="CPiUqQAM5nlbiszkirL6hVLXhUHlxyym3KAw2ZCvcxM=" providerId="None" clId="Web-{293267CB-B9A3-43C9-869D-587C52987855}" dt="2026-04-23T01:35:12.003" v="190"/>
            <ac:picMkLst>
              <pc:docMk/>
              <pc:sldMasterMk cId="0" sldId="2147483695"/>
              <pc:sldLayoutMk cId="0" sldId="2147483700"/>
              <ac:picMk id="612" creationId="{00000000-0000-0000-0000-000000000000}"/>
            </ac:picMkLst>
          </pc:picChg>
          <pc:cxnChg chg="mod">
            <ac:chgData name="地﨑　里咲" userId="CPiUqQAM5nlbiszkirL6hVLXhUHlxyym3KAw2ZCvcxM=" providerId="None" clId="Web-{293267CB-B9A3-43C9-869D-587C52987855}" dt="2026-04-23T01:35:12.003" v="190"/>
            <ac:cxnSpMkLst>
              <pc:docMk/>
              <pc:sldMasterMk cId="0" sldId="2147483695"/>
              <pc:sldLayoutMk cId="0" sldId="2147483700"/>
              <ac:cxnSpMk id="609" creationId="{00000000-0000-0000-0000-000000000000}"/>
            </ac:cxnSpMkLst>
          </pc:cxn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701"/>
          </pc:sldLayoutMkLst>
          <pc:spChg chg="mod">
            <ac:chgData name="地﨑　里咲" userId="CPiUqQAM5nlbiszkirL6hVLXhUHlxyym3KAw2ZCvcxM=" providerId="None" clId="Web-{293267CB-B9A3-43C9-869D-587C52987855}" dt="2026-04-23T01:35:12.003" v="190"/>
            <ac:spMkLst>
              <pc:docMk/>
              <pc:sldMasterMk cId="0" sldId="2147483695"/>
              <pc:sldLayoutMk cId="0" sldId="2147483701"/>
              <ac:spMk id="614" creationId="{00000000-0000-0000-0000-000000000000}"/>
            </ac:spMkLst>
          </pc:spChg>
        </pc:sldLayoutChg>
        <pc:sldLayoutChg chg="modSp">
          <pc:chgData name="地﨑　里咲" userId="CPiUqQAM5nlbiszkirL6hVLXhUHlxyym3KAw2ZCvcxM=" providerId="None" clId="Web-{293267CB-B9A3-43C9-869D-587C52987855}" dt="2026-04-23T01:35:12.003" v="190"/>
          <pc:sldLayoutMkLst>
            <pc:docMk/>
            <pc:sldMasterMk cId="0" sldId="2147483695"/>
            <pc:sldLayoutMk cId="0" sldId="2147483702"/>
          </pc:sldLayoutMkLst>
          <pc:picChg chg="mod">
            <ac:chgData name="地﨑　里咲" userId="CPiUqQAM5nlbiszkirL6hVLXhUHlxyym3KAw2ZCvcxM=" providerId="None" clId="Web-{293267CB-B9A3-43C9-869D-587C52987855}" dt="2026-04-23T01:35:12.003" v="190"/>
            <ac:picMkLst>
              <pc:docMk/>
              <pc:sldMasterMk cId="0" sldId="2147483695"/>
              <pc:sldLayoutMk cId="0" sldId="2147483702"/>
              <ac:picMk id="616" creationId="{00000000-0000-0000-0000-000000000000}"/>
            </ac:picMkLst>
          </pc:picChg>
        </pc:sldLayoutChg>
      </pc:sldMasterChg>
    </pc:docChg>
  </pc:docChgLst>
  <pc:docChgLst>
    <pc:chgData name="横山　唯斗" userId="jrx+V5fPCIhkZnKhlHAaK3xv7DwVTzlw+tj66rREJZQ=" providerId="None" clId="Web-{58654783-B570-414C-8F5B-07AB7738C863}"/>
    <pc:docChg chg="modSld">
      <pc:chgData name="横山　唯斗" userId="jrx+V5fPCIhkZnKhlHAaK3xv7DwVTzlw+tj66rREJZQ=" providerId="None" clId="Web-{58654783-B570-414C-8F5B-07AB7738C863}" dt="2026-04-23T08:54:22.741" v="20"/>
      <pc:docMkLst>
        <pc:docMk/>
      </pc:docMkLst>
    </pc:docChg>
  </pc:docChgLst>
  <pc:docChgLst>
    <pc:chgData name="横山　唯斗" userId="jrx+V5fPCIhkZnKhlHAaK3xv7DwVTzlw+tj66rREJZQ=" providerId="None" clId="Web-{0A21646D-06C9-4F9D-9704-AC0D9BDD63B1}"/>
    <pc:docChg chg="modSld">
      <pc:chgData name="横山　唯斗" userId="jrx+V5fPCIhkZnKhlHAaK3xv7DwVTzlw+tj66rREJZQ=" providerId="None" clId="Web-{0A21646D-06C9-4F9D-9704-AC0D9BDD63B1}" dt="2026-04-16T08:51:07.863" v="15"/>
      <pc:docMkLst>
        <pc:docMk/>
      </pc:docMkLst>
    </pc:docChg>
  </pc:docChgLst>
  <pc:docChgLst>
    <pc:chgData name="横山　唯斗" userId="jrx+V5fPCIhkZnKhlHAaK3xv7DwVTzlw+tj66rREJZQ=" providerId="None" clId="Web-{97E4DAF7-024C-4F37-8B90-624E140260A1}"/>
    <pc:docChg chg="modSld">
      <pc:chgData name="横山　唯斗" userId="jrx+V5fPCIhkZnKhlHAaK3xv7DwVTzlw+tj66rREJZQ=" providerId="None" clId="Web-{97E4DAF7-024C-4F37-8B90-624E140260A1}" dt="2026-04-23T08:50:37.859" v="36"/>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0" y="11"/>
            <a:ext cx="2949787" cy="498693"/>
          </a:xfrm>
          <a:prstGeom prst="rect">
            <a:avLst/>
          </a:prstGeom>
          <a:noFill/>
          <a:ln>
            <a:noFill/>
          </a:ln>
        </p:spPr>
        <p:txBody>
          <a:bodyPr spcFirstLastPara="1" wrap="square" lIns="92150" tIns="46075" rIns="92150" bIns="460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5848" y="11"/>
            <a:ext cx="2949787" cy="498693"/>
          </a:xfrm>
          <a:prstGeom prst="rect">
            <a:avLst/>
          </a:prstGeom>
          <a:noFill/>
          <a:ln>
            <a:noFill/>
          </a:ln>
        </p:spPr>
        <p:txBody>
          <a:bodyPr spcFirstLastPara="1" wrap="square" lIns="92150" tIns="46075" rIns="92150" bIns="460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82663" y="1243013"/>
            <a:ext cx="4841875" cy="3352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0721" y="4783316"/>
            <a:ext cx="5445760" cy="3913615"/>
          </a:xfrm>
          <a:prstGeom prst="rect">
            <a:avLst/>
          </a:prstGeom>
          <a:noFill/>
          <a:ln>
            <a:noFill/>
          </a:ln>
        </p:spPr>
        <p:txBody>
          <a:bodyPr spcFirstLastPara="1" wrap="square" lIns="92150" tIns="46075" rIns="92150" bIns="460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0" y="9440647"/>
            <a:ext cx="2949787" cy="498692"/>
          </a:xfrm>
          <a:prstGeom prst="rect">
            <a:avLst/>
          </a:prstGeom>
          <a:noFill/>
          <a:ln>
            <a:noFill/>
          </a:ln>
        </p:spPr>
        <p:txBody>
          <a:bodyPr spcFirstLastPara="1" wrap="square" lIns="92150" tIns="46075" rIns="92150" bIns="460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5848" y="9440647"/>
            <a:ext cx="2949787" cy="498692"/>
          </a:xfrm>
          <a:prstGeom prst="rect">
            <a:avLst/>
          </a:prstGeom>
          <a:noFill/>
          <a:ln>
            <a:noFill/>
          </a:ln>
        </p:spPr>
        <p:txBody>
          <a:bodyPr spcFirstLastPara="1" wrap="square" lIns="92150" tIns="46075" rIns="92150" bIns="46075" anchor="b" anchorCtr="0">
            <a:noAutofit/>
          </a:bodyPr>
          <a:lstStyle/>
          <a:p>
            <a:pPr marL="0" marR="0" lvl="0" indent="0" algn="r" rtl="0">
              <a:spcBef>
                <a:spcPts val="0"/>
              </a:spcBef>
              <a:spcAft>
                <a:spcPts val="0"/>
              </a:spcAft>
              <a:buNone/>
            </a:pPr>
            <a:fld id="{00000000-1234-1234-1234-123412341234}" type="slidenum">
              <a:rPr lang="en-US" altLang="ja-JP"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Google Shape;628;p1:notes"/>
          <p:cNvSpPr>
            <a:spLocks noGrp="1" noRot="1" noChangeAspect="1"/>
          </p:cNvSpPr>
          <p:nvPr>
            <p:ph type="sldImg" idx="2"/>
          </p:nvPr>
        </p:nvSpPr>
        <p:spPr>
          <a:xfrm>
            <a:off x="982663" y="1243013"/>
            <a:ext cx="4841875" cy="3352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9" name="Google Shape;629;p1:notes"/>
          <p:cNvSpPr txBox="1">
            <a:spLocks noGrp="1"/>
          </p:cNvSpPr>
          <p:nvPr>
            <p:ph type="body" idx="1"/>
          </p:nvPr>
        </p:nvSpPr>
        <p:spPr>
          <a:xfrm>
            <a:off x="680721" y="4783316"/>
            <a:ext cx="5445760" cy="3913615"/>
          </a:xfrm>
          <a:prstGeom prst="rect">
            <a:avLst/>
          </a:prstGeom>
          <a:noFill/>
          <a:ln>
            <a:noFill/>
          </a:ln>
        </p:spPr>
        <p:txBody>
          <a:bodyPr spcFirstLastPara="1" wrap="square" lIns="92150" tIns="46075" rIns="92150" bIns="4607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42950" y="1122364"/>
            <a:ext cx="84201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2949"/>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493"/>
              </a:spcBef>
              <a:spcAft>
                <a:spcPts val="0"/>
              </a:spcAft>
              <a:buClr>
                <a:schemeClr val="dk1"/>
              </a:buClr>
              <a:buSzPts val="2215"/>
              <a:buNone/>
              <a:defRPr sz="1180"/>
            </a:lvl1pPr>
            <a:lvl2pPr lvl="1" algn="ctr">
              <a:lnSpc>
                <a:spcPct val="90000"/>
              </a:lnSpc>
              <a:spcBef>
                <a:spcPts val="246"/>
              </a:spcBef>
              <a:spcAft>
                <a:spcPts val="0"/>
              </a:spcAft>
              <a:buClr>
                <a:schemeClr val="dk1"/>
              </a:buClr>
              <a:buSzPts val="1846"/>
              <a:buNone/>
              <a:defRPr sz="983"/>
            </a:lvl2pPr>
            <a:lvl3pPr lvl="2" algn="ctr">
              <a:lnSpc>
                <a:spcPct val="90000"/>
              </a:lnSpc>
              <a:spcBef>
                <a:spcPts val="246"/>
              </a:spcBef>
              <a:spcAft>
                <a:spcPts val="0"/>
              </a:spcAft>
              <a:buClr>
                <a:schemeClr val="dk1"/>
              </a:buClr>
              <a:buSzPts val="1662"/>
              <a:buNone/>
              <a:defRPr sz="885"/>
            </a:lvl3pPr>
            <a:lvl4pPr lvl="3" algn="ctr">
              <a:lnSpc>
                <a:spcPct val="90000"/>
              </a:lnSpc>
              <a:spcBef>
                <a:spcPts val="246"/>
              </a:spcBef>
              <a:spcAft>
                <a:spcPts val="0"/>
              </a:spcAft>
              <a:buClr>
                <a:schemeClr val="dk1"/>
              </a:buClr>
              <a:buSzPts val="1477"/>
              <a:buNone/>
              <a:defRPr sz="786"/>
            </a:lvl4pPr>
            <a:lvl5pPr lvl="4" algn="ctr">
              <a:lnSpc>
                <a:spcPct val="90000"/>
              </a:lnSpc>
              <a:spcBef>
                <a:spcPts val="246"/>
              </a:spcBef>
              <a:spcAft>
                <a:spcPts val="0"/>
              </a:spcAft>
              <a:buClr>
                <a:schemeClr val="dk1"/>
              </a:buClr>
              <a:buSzPts val="1477"/>
              <a:buNone/>
              <a:defRPr sz="786"/>
            </a:lvl5pPr>
            <a:lvl6pPr lvl="5" algn="ctr">
              <a:lnSpc>
                <a:spcPct val="90000"/>
              </a:lnSpc>
              <a:spcBef>
                <a:spcPts val="246"/>
              </a:spcBef>
              <a:spcAft>
                <a:spcPts val="0"/>
              </a:spcAft>
              <a:buClr>
                <a:schemeClr val="dk1"/>
              </a:buClr>
              <a:buSzPts val="1477"/>
              <a:buNone/>
              <a:defRPr sz="786"/>
            </a:lvl6pPr>
            <a:lvl7pPr lvl="6" algn="ctr">
              <a:lnSpc>
                <a:spcPct val="90000"/>
              </a:lnSpc>
              <a:spcBef>
                <a:spcPts val="246"/>
              </a:spcBef>
              <a:spcAft>
                <a:spcPts val="0"/>
              </a:spcAft>
              <a:buClr>
                <a:schemeClr val="dk1"/>
              </a:buClr>
              <a:buSzPts val="1477"/>
              <a:buNone/>
              <a:defRPr sz="786"/>
            </a:lvl7pPr>
            <a:lvl8pPr lvl="7" algn="ctr">
              <a:lnSpc>
                <a:spcPct val="90000"/>
              </a:lnSpc>
              <a:spcBef>
                <a:spcPts val="246"/>
              </a:spcBef>
              <a:spcAft>
                <a:spcPts val="0"/>
              </a:spcAft>
              <a:buClr>
                <a:schemeClr val="dk1"/>
              </a:buClr>
              <a:buSzPts val="1477"/>
              <a:buNone/>
              <a:defRPr sz="786"/>
            </a:lvl8pPr>
            <a:lvl9pPr lvl="8" algn="ctr">
              <a:lnSpc>
                <a:spcPct val="90000"/>
              </a:lnSpc>
              <a:spcBef>
                <a:spcPts val="246"/>
              </a:spcBef>
              <a:spcAft>
                <a:spcPts val="0"/>
              </a:spcAft>
              <a:buClr>
                <a:schemeClr val="dk1"/>
              </a:buClr>
              <a:buSzPts val="1477"/>
              <a:buNone/>
              <a:defRPr sz="786"/>
            </a:lvl9pPr>
          </a:lstStyle>
          <a:p>
            <a:endParaRPr/>
          </a:p>
        </p:txBody>
      </p:sp>
      <p:sp>
        <p:nvSpPr>
          <p:cNvPr id="18" name="Google Shape;18;p3"/>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b="0" i="0" u="none" strike="noStrike" cap="none">
                <a:solidFill>
                  <a:srgbClr val="888888"/>
                </a:solidFill>
                <a:latin typeface="Arial"/>
                <a:ea typeface="Arial"/>
                <a:cs typeface="Arial"/>
                <a:sym typeface="Arial"/>
              </a:defRPr>
            </a:lvl1pPr>
            <a:lvl2pPr marL="0" marR="0" lvl="1" indent="0" algn="r">
              <a:spcBef>
                <a:spcPts val="0"/>
              </a:spcBef>
              <a:buNone/>
              <a:defRPr sz="590" b="0" i="0" u="none" strike="noStrike" cap="none">
                <a:solidFill>
                  <a:srgbClr val="888888"/>
                </a:solidFill>
                <a:latin typeface="Arial"/>
                <a:ea typeface="Arial"/>
                <a:cs typeface="Arial"/>
                <a:sym typeface="Arial"/>
              </a:defRPr>
            </a:lvl2pPr>
            <a:lvl3pPr marL="0" marR="0" lvl="2" indent="0" algn="r">
              <a:spcBef>
                <a:spcPts val="0"/>
              </a:spcBef>
              <a:buNone/>
              <a:defRPr sz="590" b="0" i="0" u="none" strike="noStrike" cap="none">
                <a:solidFill>
                  <a:srgbClr val="888888"/>
                </a:solidFill>
                <a:latin typeface="Arial"/>
                <a:ea typeface="Arial"/>
                <a:cs typeface="Arial"/>
                <a:sym typeface="Arial"/>
              </a:defRPr>
            </a:lvl3pPr>
            <a:lvl4pPr marL="0" marR="0" lvl="3" indent="0" algn="r">
              <a:spcBef>
                <a:spcPts val="0"/>
              </a:spcBef>
              <a:buNone/>
              <a:defRPr sz="590" b="0" i="0" u="none" strike="noStrike" cap="none">
                <a:solidFill>
                  <a:srgbClr val="888888"/>
                </a:solidFill>
                <a:latin typeface="Arial"/>
                <a:ea typeface="Arial"/>
                <a:cs typeface="Arial"/>
                <a:sym typeface="Arial"/>
              </a:defRPr>
            </a:lvl4pPr>
            <a:lvl5pPr marL="0" marR="0" lvl="4" indent="0" algn="r">
              <a:spcBef>
                <a:spcPts val="0"/>
              </a:spcBef>
              <a:buNone/>
              <a:defRPr sz="590" b="0" i="0" u="none" strike="noStrike" cap="none">
                <a:solidFill>
                  <a:srgbClr val="888888"/>
                </a:solidFill>
                <a:latin typeface="Arial"/>
                <a:ea typeface="Arial"/>
                <a:cs typeface="Arial"/>
                <a:sym typeface="Arial"/>
              </a:defRPr>
            </a:lvl5pPr>
            <a:lvl6pPr marL="0" marR="0" lvl="5" indent="0" algn="r">
              <a:spcBef>
                <a:spcPts val="0"/>
              </a:spcBef>
              <a:buNone/>
              <a:defRPr sz="590" b="0" i="0" u="none" strike="noStrike" cap="none">
                <a:solidFill>
                  <a:srgbClr val="888888"/>
                </a:solidFill>
                <a:latin typeface="Arial"/>
                <a:ea typeface="Arial"/>
                <a:cs typeface="Arial"/>
                <a:sym typeface="Arial"/>
              </a:defRPr>
            </a:lvl6pPr>
            <a:lvl7pPr marL="0" marR="0" lvl="6" indent="0" algn="r">
              <a:spcBef>
                <a:spcPts val="0"/>
              </a:spcBef>
              <a:buNone/>
              <a:defRPr sz="590" b="0" i="0" u="none" strike="noStrike" cap="none">
                <a:solidFill>
                  <a:srgbClr val="888888"/>
                </a:solidFill>
                <a:latin typeface="Arial"/>
                <a:ea typeface="Arial"/>
                <a:cs typeface="Arial"/>
                <a:sym typeface="Arial"/>
              </a:defRPr>
            </a:lvl7pPr>
            <a:lvl8pPr marL="0" marR="0" lvl="7" indent="0" algn="r">
              <a:spcBef>
                <a:spcPts val="0"/>
              </a:spcBef>
              <a:buNone/>
              <a:defRPr sz="590" b="0" i="0" u="none" strike="noStrike" cap="none">
                <a:solidFill>
                  <a:srgbClr val="888888"/>
                </a:solidFill>
                <a:latin typeface="Arial"/>
                <a:ea typeface="Arial"/>
                <a:cs typeface="Arial"/>
                <a:sym typeface="Arial"/>
              </a:defRPr>
            </a:lvl8pPr>
            <a:lvl9pPr marL="0" marR="0" lvl="8" indent="0" algn="r">
              <a:spcBef>
                <a:spcPts val="0"/>
              </a:spcBef>
              <a:buNone/>
              <a:defRPr sz="59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タイトルと&#10;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681039" y="365132"/>
            <a:ext cx="854392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5251056" y="2203054"/>
            <a:ext cx="5811838" cy="213598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917181" y="128987"/>
            <a:ext cx="5811838" cy="6284119"/>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81039" y="365132"/>
            <a:ext cx="854392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81039" y="1825625"/>
            <a:ext cx="8543925" cy="4351338"/>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75882" y="1709748"/>
            <a:ext cx="8543925"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949"/>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75882" y="4589473"/>
            <a:ext cx="8543925" cy="1500187"/>
          </a:xfrm>
          <a:prstGeom prst="rect">
            <a:avLst/>
          </a:prstGeom>
          <a:noFill/>
          <a:ln>
            <a:noFill/>
          </a:ln>
        </p:spPr>
        <p:txBody>
          <a:bodyPr spcFirstLastPara="1" wrap="square" lIns="91425" tIns="45700" rIns="91425" bIns="45700" anchor="t" anchorCtr="0">
            <a:noAutofit/>
          </a:bodyPr>
          <a:lstStyle>
            <a:lvl1pPr marL="243476" lvl="0" indent="-121738" algn="l">
              <a:lnSpc>
                <a:spcPct val="90000"/>
              </a:lnSpc>
              <a:spcBef>
                <a:spcPts val="493"/>
              </a:spcBef>
              <a:spcAft>
                <a:spcPts val="0"/>
              </a:spcAft>
              <a:buClr>
                <a:schemeClr val="dk1"/>
              </a:buClr>
              <a:buSzPts val="2215"/>
              <a:buNone/>
              <a:defRPr sz="1180">
                <a:solidFill>
                  <a:schemeClr val="dk1"/>
                </a:solidFill>
              </a:defRPr>
            </a:lvl1pPr>
            <a:lvl2pPr marL="486951" lvl="1" indent="-121738" algn="l">
              <a:lnSpc>
                <a:spcPct val="90000"/>
              </a:lnSpc>
              <a:spcBef>
                <a:spcPts val="246"/>
              </a:spcBef>
              <a:spcAft>
                <a:spcPts val="0"/>
              </a:spcAft>
              <a:buClr>
                <a:srgbClr val="888888"/>
              </a:buClr>
              <a:buSzPts val="1846"/>
              <a:buNone/>
              <a:defRPr sz="983">
                <a:solidFill>
                  <a:srgbClr val="888888"/>
                </a:solidFill>
              </a:defRPr>
            </a:lvl2pPr>
            <a:lvl3pPr marL="730427" lvl="2" indent="-121738" algn="l">
              <a:lnSpc>
                <a:spcPct val="90000"/>
              </a:lnSpc>
              <a:spcBef>
                <a:spcPts val="246"/>
              </a:spcBef>
              <a:spcAft>
                <a:spcPts val="0"/>
              </a:spcAft>
              <a:buClr>
                <a:srgbClr val="888888"/>
              </a:buClr>
              <a:buSzPts val="1662"/>
              <a:buNone/>
              <a:defRPr sz="885">
                <a:solidFill>
                  <a:srgbClr val="888888"/>
                </a:solidFill>
              </a:defRPr>
            </a:lvl3pPr>
            <a:lvl4pPr marL="973903" lvl="3" indent="-121738" algn="l">
              <a:lnSpc>
                <a:spcPct val="90000"/>
              </a:lnSpc>
              <a:spcBef>
                <a:spcPts val="246"/>
              </a:spcBef>
              <a:spcAft>
                <a:spcPts val="0"/>
              </a:spcAft>
              <a:buClr>
                <a:srgbClr val="888888"/>
              </a:buClr>
              <a:buSzPts val="1477"/>
              <a:buNone/>
              <a:defRPr sz="786">
                <a:solidFill>
                  <a:srgbClr val="888888"/>
                </a:solidFill>
              </a:defRPr>
            </a:lvl4pPr>
            <a:lvl5pPr marL="1217378" lvl="4" indent="-121738" algn="l">
              <a:lnSpc>
                <a:spcPct val="90000"/>
              </a:lnSpc>
              <a:spcBef>
                <a:spcPts val="246"/>
              </a:spcBef>
              <a:spcAft>
                <a:spcPts val="0"/>
              </a:spcAft>
              <a:buClr>
                <a:srgbClr val="888888"/>
              </a:buClr>
              <a:buSzPts val="1477"/>
              <a:buNone/>
              <a:defRPr sz="786">
                <a:solidFill>
                  <a:srgbClr val="888888"/>
                </a:solidFill>
              </a:defRPr>
            </a:lvl5pPr>
            <a:lvl6pPr marL="1460854" lvl="5" indent="-121738" algn="l">
              <a:lnSpc>
                <a:spcPct val="90000"/>
              </a:lnSpc>
              <a:spcBef>
                <a:spcPts val="246"/>
              </a:spcBef>
              <a:spcAft>
                <a:spcPts val="0"/>
              </a:spcAft>
              <a:buClr>
                <a:srgbClr val="888888"/>
              </a:buClr>
              <a:buSzPts val="1477"/>
              <a:buNone/>
              <a:defRPr sz="786">
                <a:solidFill>
                  <a:srgbClr val="888888"/>
                </a:solidFill>
              </a:defRPr>
            </a:lvl6pPr>
            <a:lvl7pPr marL="1704330" lvl="6" indent="-121738" algn="l">
              <a:lnSpc>
                <a:spcPct val="90000"/>
              </a:lnSpc>
              <a:spcBef>
                <a:spcPts val="246"/>
              </a:spcBef>
              <a:spcAft>
                <a:spcPts val="0"/>
              </a:spcAft>
              <a:buClr>
                <a:srgbClr val="888888"/>
              </a:buClr>
              <a:buSzPts val="1477"/>
              <a:buNone/>
              <a:defRPr sz="786">
                <a:solidFill>
                  <a:srgbClr val="888888"/>
                </a:solidFill>
              </a:defRPr>
            </a:lvl7pPr>
            <a:lvl8pPr marL="1947805" lvl="7" indent="-121738" algn="l">
              <a:lnSpc>
                <a:spcPct val="90000"/>
              </a:lnSpc>
              <a:spcBef>
                <a:spcPts val="246"/>
              </a:spcBef>
              <a:spcAft>
                <a:spcPts val="0"/>
              </a:spcAft>
              <a:buClr>
                <a:srgbClr val="888888"/>
              </a:buClr>
              <a:buSzPts val="1477"/>
              <a:buNone/>
              <a:defRPr sz="786">
                <a:solidFill>
                  <a:srgbClr val="888888"/>
                </a:solidFill>
              </a:defRPr>
            </a:lvl8pPr>
            <a:lvl9pPr marL="2191281" lvl="8" indent="-121738" algn="l">
              <a:lnSpc>
                <a:spcPct val="90000"/>
              </a:lnSpc>
              <a:spcBef>
                <a:spcPts val="246"/>
              </a:spcBef>
              <a:spcAft>
                <a:spcPts val="0"/>
              </a:spcAft>
              <a:buClr>
                <a:srgbClr val="888888"/>
              </a:buClr>
              <a:buSzPts val="1477"/>
              <a:buNone/>
              <a:defRPr sz="786">
                <a:solidFill>
                  <a:srgbClr val="888888"/>
                </a:solidFill>
              </a:defRPr>
            </a:lvl9pPr>
          </a:lstStyle>
          <a:p>
            <a:endParaRPr/>
          </a:p>
        </p:txBody>
      </p:sp>
      <p:sp>
        <p:nvSpPr>
          <p:cNvPr id="30" name="Google Shape;30;p5"/>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81039" y="365132"/>
            <a:ext cx="854392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82330" y="365132"/>
            <a:ext cx="854392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82330" y="1681163"/>
            <a:ext cx="4190702" cy="823912"/>
          </a:xfrm>
          <a:prstGeom prst="rect">
            <a:avLst/>
          </a:prstGeom>
          <a:noFill/>
          <a:ln>
            <a:noFill/>
          </a:ln>
        </p:spPr>
        <p:txBody>
          <a:bodyPr spcFirstLastPara="1" wrap="square" lIns="91425" tIns="45700" rIns="91425" bIns="45700" anchor="b" anchorCtr="0">
            <a:noAutofit/>
          </a:bodyPr>
          <a:lstStyle>
            <a:lvl1pPr marL="243476" lvl="0" indent="-121738" algn="l">
              <a:lnSpc>
                <a:spcPct val="90000"/>
              </a:lnSpc>
              <a:spcBef>
                <a:spcPts val="493"/>
              </a:spcBef>
              <a:spcAft>
                <a:spcPts val="0"/>
              </a:spcAft>
              <a:buClr>
                <a:schemeClr val="dk1"/>
              </a:buClr>
              <a:buSzPts val="2215"/>
              <a:buNone/>
              <a:defRPr sz="1180" b="1"/>
            </a:lvl1pPr>
            <a:lvl2pPr marL="486951" lvl="1" indent="-121738" algn="l">
              <a:lnSpc>
                <a:spcPct val="90000"/>
              </a:lnSpc>
              <a:spcBef>
                <a:spcPts val="246"/>
              </a:spcBef>
              <a:spcAft>
                <a:spcPts val="0"/>
              </a:spcAft>
              <a:buClr>
                <a:schemeClr val="dk1"/>
              </a:buClr>
              <a:buSzPts val="1846"/>
              <a:buNone/>
              <a:defRPr sz="983" b="1"/>
            </a:lvl2pPr>
            <a:lvl3pPr marL="730427" lvl="2" indent="-121738" algn="l">
              <a:lnSpc>
                <a:spcPct val="90000"/>
              </a:lnSpc>
              <a:spcBef>
                <a:spcPts val="246"/>
              </a:spcBef>
              <a:spcAft>
                <a:spcPts val="0"/>
              </a:spcAft>
              <a:buClr>
                <a:schemeClr val="dk1"/>
              </a:buClr>
              <a:buSzPts val="1662"/>
              <a:buNone/>
              <a:defRPr sz="885" b="1"/>
            </a:lvl3pPr>
            <a:lvl4pPr marL="973903" lvl="3" indent="-121738" algn="l">
              <a:lnSpc>
                <a:spcPct val="90000"/>
              </a:lnSpc>
              <a:spcBef>
                <a:spcPts val="246"/>
              </a:spcBef>
              <a:spcAft>
                <a:spcPts val="0"/>
              </a:spcAft>
              <a:buClr>
                <a:schemeClr val="dk1"/>
              </a:buClr>
              <a:buSzPts val="1477"/>
              <a:buNone/>
              <a:defRPr sz="786" b="1"/>
            </a:lvl4pPr>
            <a:lvl5pPr marL="1217378" lvl="4" indent="-121738" algn="l">
              <a:lnSpc>
                <a:spcPct val="90000"/>
              </a:lnSpc>
              <a:spcBef>
                <a:spcPts val="246"/>
              </a:spcBef>
              <a:spcAft>
                <a:spcPts val="0"/>
              </a:spcAft>
              <a:buClr>
                <a:schemeClr val="dk1"/>
              </a:buClr>
              <a:buSzPts val="1477"/>
              <a:buNone/>
              <a:defRPr sz="786" b="1"/>
            </a:lvl5pPr>
            <a:lvl6pPr marL="1460854" lvl="5" indent="-121738" algn="l">
              <a:lnSpc>
                <a:spcPct val="90000"/>
              </a:lnSpc>
              <a:spcBef>
                <a:spcPts val="246"/>
              </a:spcBef>
              <a:spcAft>
                <a:spcPts val="0"/>
              </a:spcAft>
              <a:buClr>
                <a:schemeClr val="dk1"/>
              </a:buClr>
              <a:buSzPts val="1477"/>
              <a:buNone/>
              <a:defRPr sz="786" b="1"/>
            </a:lvl6pPr>
            <a:lvl7pPr marL="1704330" lvl="6" indent="-121738" algn="l">
              <a:lnSpc>
                <a:spcPct val="90000"/>
              </a:lnSpc>
              <a:spcBef>
                <a:spcPts val="246"/>
              </a:spcBef>
              <a:spcAft>
                <a:spcPts val="0"/>
              </a:spcAft>
              <a:buClr>
                <a:schemeClr val="dk1"/>
              </a:buClr>
              <a:buSzPts val="1477"/>
              <a:buNone/>
              <a:defRPr sz="786" b="1"/>
            </a:lvl7pPr>
            <a:lvl8pPr marL="1947805" lvl="7" indent="-121738" algn="l">
              <a:lnSpc>
                <a:spcPct val="90000"/>
              </a:lnSpc>
              <a:spcBef>
                <a:spcPts val="246"/>
              </a:spcBef>
              <a:spcAft>
                <a:spcPts val="0"/>
              </a:spcAft>
              <a:buClr>
                <a:schemeClr val="dk1"/>
              </a:buClr>
              <a:buSzPts val="1477"/>
              <a:buNone/>
              <a:defRPr sz="786" b="1"/>
            </a:lvl8pPr>
            <a:lvl9pPr marL="2191281" lvl="8" indent="-121738" algn="l">
              <a:lnSpc>
                <a:spcPct val="90000"/>
              </a:lnSpc>
              <a:spcBef>
                <a:spcPts val="246"/>
              </a:spcBef>
              <a:spcAft>
                <a:spcPts val="0"/>
              </a:spcAft>
              <a:buClr>
                <a:schemeClr val="dk1"/>
              </a:buClr>
              <a:buSzPts val="1477"/>
              <a:buNone/>
              <a:defRPr sz="786" b="1"/>
            </a:lvl9pPr>
          </a:lstStyle>
          <a:p>
            <a:endParaRPr/>
          </a:p>
        </p:txBody>
      </p:sp>
      <p:sp>
        <p:nvSpPr>
          <p:cNvPr id="43" name="Google Shape;43;p7"/>
          <p:cNvSpPr txBox="1">
            <a:spLocks noGrp="1"/>
          </p:cNvSpPr>
          <p:nvPr>
            <p:ph type="body" idx="2"/>
          </p:nvPr>
        </p:nvSpPr>
        <p:spPr>
          <a:xfrm>
            <a:off x="682330" y="2505075"/>
            <a:ext cx="4190702" cy="3684588"/>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5014914" y="1681163"/>
            <a:ext cx="4211340" cy="823912"/>
          </a:xfrm>
          <a:prstGeom prst="rect">
            <a:avLst/>
          </a:prstGeom>
          <a:noFill/>
          <a:ln>
            <a:noFill/>
          </a:ln>
        </p:spPr>
        <p:txBody>
          <a:bodyPr spcFirstLastPara="1" wrap="square" lIns="91425" tIns="45700" rIns="91425" bIns="45700" anchor="b" anchorCtr="0">
            <a:noAutofit/>
          </a:bodyPr>
          <a:lstStyle>
            <a:lvl1pPr marL="243476" lvl="0" indent="-121738" algn="l">
              <a:lnSpc>
                <a:spcPct val="90000"/>
              </a:lnSpc>
              <a:spcBef>
                <a:spcPts val="493"/>
              </a:spcBef>
              <a:spcAft>
                <a:spcPts val="0"/>
              </a:spcAft>
              <a:buClr>
                <a:schemeClr val="dk1"/>
              </a:buClr>
              <a:buSzPts val="2215"/>
              <a:buNone/>
              <a:defRPr sz="1180" b="1"/>
            </a:lvl1pPr>
            <a:lvl2pPr marL="486951" lvl="1" indent="-121738" algn="l">
              <a:lnSpc>
                <a:spcPct val="90000"/>
              </a:lnSpc>
              <a:spcBef>
                <a:spcPts val="246"/>
              </a:spcBef>
              <a:spcAft>
                <a:spcPts val="0"/>
              </a:spcAft>
              <a:buClr>
                <a:schemeClr val="dk1"/>
              </a:buClr>
              <a:buSzPts val="1846"/>
              <a:buNone/>
              <a:defRPr sz="983" b="1"/>
            </a:lvl2pPr>
            <a:lvl3pPr marL="730427" lvl="2" indent="-121738" algn="l">
              <a:lnSpc>
                <a:spcPct val="90000"/>
              </a:lnSpc>
              <a:spcBef>
                <a:spcPts val="246"/>
              </a:spcBef>
              <a:spcAft>
                <a:spcPts val="0"/>
              </a:spcAft>
              <a:buClr>
                <a:schemeClr val="dk1"/>
              </a:buClr>
              <a:buSzPts val="1662"/>
              <a:buNone/>
              <a:defRPr sz="885" b="1"/>
            </a:lvl3pPr>
            <a:lvl4pPr marL="973903" lvl="3" indent="-121738" algn="l">
              <a:lnSpc>
                <a:spcPct val="90000"/>
              </a:lnSpc>
              <a:spcBef>
                <a:spcPts val="246"/>
              </a:spcBef>
              <a:spcAft>
                <a:spcPts val="0"/>
              </a:spcAft>
              <a:buClr>
                <a:schemeClr val="dk1"/>
              </a:buClr>
              <a:buSzPts val="1477"/>
              <a:buNone/>
              <a:defRPr sz="786" b="1"/>
            </a:lvl4pPr>
            <a:lvl5pPr marL="1217378" lvl="4" indent="-121738" algn="l">
              <a:lnSpc>
                <a:spcPct val="90000"/>
              </a:lnSpc>
              <a:spcBef>
                <a:spcPts val="246"/>
              </a:spcBef>
              <a:spcAft>
                <a:spcPts val="0"/>
              </a:spcAft>
              <a:buClr>
                <a:schemeClr val="dk1"/>
              </a:buClr>
              <a:buSzPts val="1477"/>
              <a:buNone/>
              <a:defRPr sz="786" b="1"/>
            </a:lvl5pPr>
            <a:lvl6pPr marL="1460854" lvl="5" indent="-121738" algn="l">
              <a:lnSpc>
                <a:spcPct val="90000"/>
              </a:lnSpc>
              <a:spcBef>
                <a:spcPts val="246"/>
              </a:spcBef>
              <a:spcAft>
                <a:spcPts val="0"/>
              </a:spcAft>
              <a:buClr>
                <a:schemeClr val="dk1"/>
              </a:buClr>
              <a:buSzPts val="1477"/>
              <a:buNone/>
              <a:defRPr sz="786" b="1"/>
            </a:lvl6pPr>
            <a:lvl7pPr marL="1704330" lvl="6" indent="-121738" algn="l">
              <a:lnSpc>
                <a:spcPct val="90000"/>
              </a:lnSpc>
              <a:spcBef>
                <a:spcPts val="246"/>
              </a:spcBef>
              <a:spcAft>
                <a:spcPts val="0"/>
              </a:spcAft>
              <a:buClr>
                <a:schemeClr val="dk1"/>
              </a:buClr>
              <a:buSzPts val="1477"/>
              <a:buNone/>
              <a:defRPr sz="786" b="1"/>
            </a:lvl7pPr>
            <a:lvl8pPr marL="1947805" lvl="7" indent="-121738" algn="l">
              <a:lnSpc>
                <a:spcPct val="90000"/>
              </a:lnSpc>
              <a:spcBef>
                <a:spcPts val="246"/>
              </a:spcBef>
              <a:spcAft>
                <a:spcPts val="0"/>
              </a:spcAft>
              <a:buClr>
                <a:schemeClr val="dk1"/>
              </a:buClr>
              <a:buSzPts val="1477"/>
              <a:buNone/>
              <a:defRPr sz="786" b="1"/>
            </a:lvl8pPr>
            <a:lvl9pPr marL="2191281" lvl="8" indent="-121738" algn="l">
              <a:lnSpc>
                <a:spcPct val="90000"/>
              </a:lnSpc>
              <a:spcBef>
                <a:spcPts val="246"/>
              </a:spcBef>
              <a:spcAft>
                <a:spcPts val="0"/>
              </a:spcAft>
              <a:buClr>
                <a:schemeClr val="dk1"/>
              </a:buClr>
              <a:buSzPts val="1477"/>
              <a:buNone/>
              <a:defRPr sz="786" b="1"/>
            </a:lvl9pPr>
          </a:lstStyle>
          <a:p>
            <a:endParaRPr/>
          </a:p>
        </p:txBody>
      </p:sp>
      <p:sp>
        <p:nvSpPr>
          <p:cNvPr id="45" name="Google Shape;45;p7"/>
          <p:cNvSpPr txBox="1">
            <a:spLocks noGrp="1"/>
          </p:cNvSpPr>
          <p:nvPr>
            <p:ph type="body" idx="4"/>
          </p:nvPr>
        </p:nvSpPr>
        <p:spPr>
          <a:xfrm>
            <a:off x="5014914" y="2505075"/>
            <a:ext cx="4211340" cy="3684588"/>
          </a:xfrm>
          <a:prstGeom prst="rect">
            <a:avLst/>
          </a:prstGeom>
          <a:noFill/>
          <a:ln>
            <a:noFill/>
          </a:ln>
        </p:spPr>
        <p:txBody>
          <a:bodyPr spcFirstLastPara="1" wrap="square" lIns="91425" tIns="45700" rIns="91425" bIns="45700" anchor="t" anchorCtr="0">
            <a:noAutofit/>
          </a:bodyPr>
          <a:lstStyle>
            <a:lvl1pPr marL="243476" lvl="0" indent="-182607" algn="l">
              <a:lnSpc>
                <a:spcPct val="90000"/>
              </a:lnSpc>
              <a:spcBef>
                <a:spcPts val="493"/>
              </a:spcBef>
              <a:spcAft>
                <a:spcPts val="0"/>
              </a:spcAft>
              <a:buClr>
                <a:schemeClr val="dk1"/>
              </a:buClr>
              <a:buSzPts val="1800"/>
              <a:buChar char="•"/>
              <a:defRPr/>
            </a:lvl1pPr>
            <a:lvl2pPr marL="486951" lvl="1" indent="-182607" algn="l">
              <a:lnSpc>
                <a:spcPct val="90000"/>
              </a:lnSpc>
              <a:spcBef>
                <a:spcPts val="246"/>
              </a:spcBef>
              <a:spcAft>
                <a:spcPts val="0"/>
              </a:spcAft>
              <a:buClr>
                <a:schemeClr val="dk1"/>
              </a:buClr>
              <a:buSzPts val="1800"/>
              <a:buChar char="•"/>
              <a:defRPr/>
            </a:lvl2pPr>
            <a:lvl3pPr marL="730427" lvl="2" indent="-182607" algn="l">
              <a:lnSpc>
                <a:spcPct val="90000"/>
              </a:lnSpc>
              <a:spcBef>
                <a:spcPts val="246"/>
              </a:spcBef>
              <a:spcAft>
                <a:spcPts val="0"/>
              </a:spcAft>
              <a:buClr>
                <a:schemeClr val="dk1"/>
              </a:buClr>
              <a:buSzPts val="1800"/>
              <a:buChar char="•"/>
              <a:defRPr/>
            </a:lvl3pPr>
            <a:lvl4pPr marL="973903" lvl="3" indent="-182607" algn="l">
              <a:lnSpc>
                <a:spcPct val="90000"/>
              </a:lnSpc>
              <a:spcBef>
                <a:spcPts val="246"/>
              </a:spcBef>
              <a:spcAft>
                <a:spcPts val="0"/>
              </a:spcAft>
              <a:buClr>
                <a:schemeClr val="dk1"/>
              </a:buClr>
              <a:buSzPts val="1800"/>
              <a:buChar char="•"/>
              <a:defRPr/>
            </a:lvl4pPr>
            <a:lvl5pPr marL="1217378" lvl="4" indent="-182607" algn="l">
              <a:lnSpc>
                <a:spcPct val="90000"/>
              </a:lnSpc>
              <a:spcBef>
                <a:spcPts val="246"/>
              </a:spcBef>
              <a:spcAft>
                <a:spcPts val="0"/>
              </a:spcAft>
              <a:buClr>
                <a:schemeClr val="dk1"/>
              </a:buClr>
              <a:buSzPts val="1800"/>
              <a:buChar char="•"/>
              <a:defRPr/>
            </a:lvl5pPr>
            <a:lvl6pPr marL="1460854" lvl="5" indent="-182607" algn="l">
              <a:lnSpc>
                <a:spcPct val="90000"/>
              </a:lnSpc>
              <a:spcBef>
                <a:spcPts val="246"/>
              </a:spcBef>
              <a:spcAft>
                <a:spcPts val="0"/>
              </a:spcAft>
              <a:buClr>
                <a:schemeClr val="dk1"/>
              </a:buClr>
              <a:buSzPts val="1800"/>
              <a:buChar char="•"/>
              <a:defRPr/>
            </a:lvl6pPr>
            <a:lvl7pPr marL="1704330" lvl="6" indent="-182607" algn="l">
              <a:lnSpc>
                <a:spcPct val="90000"/>
              </a:lnSpc>
              <a:spcBef>
                <a:spcPts val="246"/>
              </a:spcBef>
              <a:spcAft>
                <a:spcPts val="0"/>
              </a:spcAft>
              <a:buClr>
                <a:schemeClr val="dk1"/>
              </a:buClr>
              <a:buSzPts val="1800"/>
              <a:buChar char="•"/>
              <a:defRPr/>
            </a:lvl7pPr>
            <a:lvl8pPr marL="1947805" lvl="7" indent="-182607" algn="l">
              <a:lnSpc>
                <a:spcPct val="90000"/>
              </a:lnSpc>
              <a:spcBef>
                <a:spcPts val="246"/>
              </a:spcBef>
              <a:spcAft>
                <a:spcPts val="0"/>
              </a:spcAft>
              <a:buClr>
                <a:schemeClr val="dk1"/>
              </a:buClr>
              <a:buSzPts val="1800"/>
              <a:buChar char="•"/>
              <a:defRPr/>
            </a:lvl8pPr>
            <a:lvl9pPr marL="2191281" lvl="8" indent="-182607" algn="l">
              <a:lnSpc>
                <a:spcPct val="90000"/>
              </a:lnSpc>
              <a:spcBef>
                <a:spcPts val="246"/>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81039" y="365132"/>
            <a:ext cx="854392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タイトル付きの&#10;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682329" y="457200"/>
            <a:ext cx="3194944"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1573"/>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4211341" y="987435"/>
            <a:ext cx="5014913" cy="4873625"/>
          </a:xfrm>
          <a:prstGeom prst="rect">
            <a:avLst/>
          </a:prstGeom>
          <a:noFill/>
          <a:ln>
            <a:noFill/>
          </a:ln>
        </p:spPr>
        <p:txBody>
          <a:bodyPr spcFirstLastPara="1" wrap="square" lIns="91425" tIns="45700" rIns="91425" bIns="45700" anchor="t" anchorCtr="0">
            <a:noAutofit/>
          </a:bodyPr>
          <a:lstStyle>
            <a:lvl1pPr marL="243476" lvl="0" indent="-221631" algn="l">
              <a:lnSpc>
                <a:spcPct val="90000"/>
              </a:lnSpc>
              <a:spcBef>
                <a:spcPts val="493"/>
              </a:spcBef>
              <a:spcAft>
                <a:spcPts val="0"/>
              </a:spcAft>
              <a:buClr>
                <a:schemeClr val="dk1"/>
              </a:buClr>
              <a:buSzPts val="2954"/>
              <a:buChar char="•"/>
              <a:defRPr sz="1573"/>
            </a:lvl1pPr>
            <a:lvl2pPr marL="486951" lvl="1" indent="-209152" algn="l">
              <a:lnSpc>
                <a:spcPct val="90000"/>
              </a:lnSpc>
              <a:spcBef>
                <a:spcPts val="246"/>
              </a:spcBef>
              <a:spcAft>
                <a:spcPts val="0"/>
              </a:spcAft>
              <a:buClr>
                <a:schemeClr val="dk1"/>
              </a:buClr>
              <a:buSzPts val="2585"/>
              <a:buChar char="•"/>
              <a:defRPr sz="1376"/>
            </a:lvl2pPr>
            <a:lvl3pPr marL="730427" lvl="2" indent="-196640" algn="l">
              <a:lnSpc>
                <a:spcPct val="90000"/>
              </a:lnSpc>
              <a:spcBef>
                <a:spcPts val="246"/>
              </a:spcBef>
              <a:spcAft>
                <a:spcPts val="0"/>
              </a:spcAft>
              <a:buClr>
                <a:schemeClr val="dk1"/>
              </a:buClr>
              <a:buSzPts val="2215"/>
              <a:buChar char="•"/>
              <a:defRPr sz="1180"/>
            </a:lvl3pPr>
            <a:lvl4pPr marL="973903" lvl="3" indent="-184162" algn="l">
              <a:lnSpc>
                <a:spcPct val="90000"/>
              </a:lnSpc>
              <a:spcBef>
                <a:spcPts val="246"/>
              </a:spcBef>
              <a:spcAft>
                <a:spcPts val="0"/>
              </a:spcAft>
              <a:buClr>
                <a:schemeClr val="dk1"/>
              </a:buClr>
              <a:buSzPts val="1846"/>
              <a:buChar char="•"/>
              <a:defRPr sz="983"/>
            </a:lvl4pPr>
            <a:lvl5pPr marL="1217378" lvl="4" indent="-184162" algn="l">
              <a:lnSpc>
                <a:spcPct val="90000"/>
              </a:lnSpc>
              <a:spcBef>
                <a:spcPts val="246"/>
              </a:spcBef>
              <a:spcAft>
                <a:spcPts val="0"/>
              </a:spcAft>
              <a:buClr>
                <a:schemeClr val="dk1"/>
              </a:buClr>
              <a:buSzPts val="1846"/>
              <a:buChar char="•"/>
              <a:defRPr sz="983"/>
            </a:lvl5pPr>
            <a:lvl6pPr marL="1460854" lvl="5" indent="-184162" algn="l">
              <a:lnSpc>
                <a:spcPct val="90000"/>
              </a:lnSpc>
              <a:spcBef>
                <a:spcPts val="246"/>
              </a:spcBef>
              <a:spcAft>
                <a:spcPts val="0"/>
              </a:spcAft>
              <a:buClr>
                <a:schemeClr val="dk1"/>
              </a:buClr>
              <a:buSzPts val="1846"/>
              <a:buChar char="•"/>
              <a:defRPr sz="983"/>
            </a:lvl6pPr>
            <a:lvl7pPr marL="1704330" lvl="6" indent="-184162" algn="l">
              <a:lnSpc>
                <a:spcPct val="90000"/>
              </a:lnSpc>
              <a:spcBef>
                <a:spcPts val="246"/>
              </a:spcBef>
              <a:spcAft>
                <a:spcPts val="0"/>
              </a:spcAft>
              <a:buClr>
                <a:schemeClr val="dk1"/>
              </a:buClr>
              <a:buSzPts val="1846"/>
              <a:buChar char="•"/>
              <a:defRPr sz="983"/>
            </a:lvl7pPr>
            <a:lvl8pPr marL="1947805" lvl="7" indent="-184162" algn="l">
              <a:lnSpc>
                <a:spcPct val="90000"/>
              </a:lnSpc>
              <a:spcBef>
                <a:spcPts val="246"/>
              </a:spcBef>
              <a:spcAft>
                <a:spcPts val="0"/>
              </a:spcAft>
              <a:buClr>
                <a:schemeClr val="dk1"/>
              </a:buClr>
              <a:buSzPts val="1846"/>
              <a:buChar char="•"/>
              <a:defRPr sz="983"/>
            </a:lvl8pPr>
            <a:lvl9pPr marL="2191281" lvl="8" indent="-184162" algn="l">
              <a:lnSpc>
                <a:spcPct val="90000"/>
              </a:lnSpc>
              <a:spcBef>
                <a:spcPts val="246"/>
              </a:spcBef>
              <a:spcAft>
                <a:spcPts val="0"/>
              </a:spcAft>
              <a:buClr>
                <a:schemeClr val="dk1"/>
              </a:buClr>
              <a:buSzPts val="1846"/>
              <a:buChar char="•"/>
              <a:defRPr sz="983"/>
            </a:lvl9pPr>
          </a:lstStyle>
          <a:p>
            <a:endParaRPr/>
          </a:p>
        </p:txBody>
      </p:sp>
      <p:sp>
        <p:nvSpPr>
          <p:cNvPr id="61" name="Google Shape;61;p10"/>
          <p:cNvSpPr txBox="1">
            <a:spLocks noGrp="1"/>
          </p:cNvSpPr>
          <p:nvPr>
            <p:ph type="body" idx="2"/>
          </p:nvPr>
        </p:nvSpPr>
        <p:spPr>
          <a:xfrm>
            <a:off x="682329" y="2057400"/>
            <a:ext cx="3194944" cy="3811588"/>
          </a:xfrm>
          <a:prstGeom prst="rect">
            <a:avLst/>
          </a:prstGeom>
          <a:noFill/>
          <a:ln>
            <a:noFill/>
          </a:ln>
        </p:spPr>
        <p:txBody>
          <a:bodyPr spcFirstLastPara="1" wrap="square" lIns="91425" tIns="45700" rIns="91425" bIns="45700" anchor="t" anchorCtr="0">
            <a:noAutofit/>
          </a:bodyPr>
          <a:lstStyle>
            <a:lvl1pPr marL="243476" lvl="0" indent="-121738" algn="l">
              <a:lnSpc>
                <a:spcPct val="90000"/>
              </a:lnSpc>
              <a:spcBef>
                <a:spcPts val="493"/>
              </a:spcBef>
              <a:spcAft>
                <a:spcPts val="0"/>
              </a:spcAft>
              <a:buClr>
                <a:schemeClr val="dk1"/>
              </a:buClr>
              <a:buSzPts val="1477"/>
              <a:buNone/>
              <a:defRPr sz="786"/>
            </a:lvl1pPr>
            <a:lvl2pPr marL="486951" lvl="1" indent="-121738" algn="l">
              <a:lnSpc>
                <a:spcPct val="90000"/>
              </a:lnSpc>
              <a:spcBef>
                <a:spcPts val="246"/>
              </a:spcBef>
              <a:spcAft>
                <a:spcPts val="0"/>
              </a:spcAft>
              <a:buClr>
                <a:schemeClr val="dk1"/>
              </a:buClr>
              <a:buSzPts val="1292"/>
              <a:buNone/>
              <a:defRPr sz="688"/>
            </a:lvl2pPr>
            <a:lvl3pPr marL="730427" lvl="2" indent="-121738" algn="l">
              <a:lnSpc>
                <a:spcPct val="90000"/>
              </a:lnSpc>
              <a:spcBef>
                <a:spcPts val="246"/>
              </a:spcBef>
              <a:spcAft>
                <a:spcPts val="0"/>
              </a:spcAft>
              <a:buClr>
                <a:schemeClr val="dk1"/>
              </a:buClr>
              <a:buSzPts val="1108"/>
              <a:buNone/>
              <a:defRPr sz="590"/>
            </a:lvl3pPr>
            <a:lvl4pPr marL="973903" lvl="3" indent="-121738" algn="l">
              <a:lnSpc>
                <a:spcPct val="90000"/>
              </a:lnSpc>
              <a:spcBef>
                <a:spcPts val="246"/>
              </a:spcBef>
              <a:spcAft>
                <a:spcPts val="0"/>
              </a:spcAft>
              <a:buClr>
                <a:schemeClr val="dk1"/>
              </a:buClr>
              <a:buSzPts val="923"/>
              <a:buNone/>
              <a:defRPr sz="491"/>
            </a:lvl4pPr>
            <a:lvl5pPr marL="1217378" lvl="4" indent="-121738" algn="l">
              <a:lnSpc>
                <a:spcPct val="90000"/>
              </a:lnSpc>
              <a:spcBef>
                <a:spcPts val="246"/>
              </a:spcBef>
              <a:spcAft>
                <a:spcPts val="0"/>
              </a:spcAft>
              <a:buClr>
                <a:schemeClr val="dk1"/>
              </a:buClr>
              <a:buSzPts val="923"/>
              <a:buNone/>
              <a:defRPr sz="491"/>
            </a:lvl5pPr>
            <a:lvl6pPr marL="1460854" lvl="5" indent="-121738" algn="l">
              <a:lnSpc>
                <a:spcPct val="90000"/>
              </a:lnSpc>
              <a:spcBef>
                <a:spcPts val="246"/>
              </a:spcBef>
              <a:spcAft>
                <a:spcPts val="0"/>
              </a:spcAft>
              <a:buClr>
                <a:schemeClr val="dk1"/>
              </a:buClr>
              <a:buSzPts val="923"/>
              <a:buNone/>
              <a:defRPr sz="491"/>
            </a:lvl6pPr>
            <a:lvl7pPr marL="1704330" lvl="6" indent="-121738" algn="l">
              <a:lnSpc>
                <a:spcPct val="90000"/>
              </a:lnSpc>
              <a:spcBef>
                <a:spcPts val="246"/>
              </a:spcBef>
              <a:spcAft>
                <a:spcPts val="0"/>
              </a:spcAft>
              <a:buClr>
                <a:schemeClr val="dk1"/>
              </a:buClr>
              <a:buSzPts val="923"/>
              <a:buNone/>
              <a:defRPr sz="491"/>
            </a:lvl7pPr>
            <a:lvl8pPr marL="1947805" lvl="7" indent="-121738" algn="l">
              <a:lnSpc>
                <a:spcPct val="90000"/>
              </a:lnSpc>
              <a:spcBef>
                <a:spcPts val="246"/>
              </a:spcBef>
              <a:spcAft>
                <a:spcPts val="0"/>
              </a:spcAft>
              <a:buClr>
                <a:schemeClr val="dk1"/>
              </a:buClr>
              <a:buSzPts val="923"/>
              <a:buNone/>
              <a:defRPr sz="491"/>
            </a:lvl8pPr>
            <a:lvl9pPr marL="2191281" lvl="8" indent="-121738" algn="l">
              <a:lnSpc>
                <a:spcPct val="90000"/>
              </a:lnSpc>
              <a:spcBef>
                <a:spcPts val="246"/>
              </a:spcBef>
              <a:spcAft>
                <a:spcPts val="0"/>
              </a:spcAft>
              <a:buClr>
                <a:schemeClr val="dk1"/>
              </a:buClr>
              <a:buSzPts val="923"/>
              <a:buNone/>
              <a:defRPr sz="491"/>
            </a:lvl9pPr>
          </a:lstStyle>
          <a:p>
            <a:endParaRPr/>
          </a:p>
        </p:txBody>
      </p:sp>
      <p:sp>
        <p:nvSpPr>
          <p:cNvPr id="62" name="Google Shape;62;p10"/>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682329" y="457200"/>
            <a:ext cx="3194944"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1573"/>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7" name="Google Shape;67;p11"/>
          <p:cNvSpPr>
            <a:spLocks noGrp="1"/>
          </p:cNvSpPr>
          <p:nvPr>
            <p:ph type="pic" idx="2"/>
          </p:nvPr>
        </p:nvSpPr>
        <p:spPr>
          <a:xfrm>
            <a:off x="4211341" y="987435"/>
            <a:ext cx="5014913" cy="4873625"/>
          </a:xfrm>
          <a:prstGeom prst="rect">
            <a:avLst/>
          </a:prstGeom>
          <a:noFill/>
          <a:ln>
            <a:noFill/>
          </a:ln>
        </p:spPr>
      </p:sp>
      <p:sp>
        <p:nvSpPr>
          <p:cNvPr id="68" name="Google Shape;68;p11"/>
          <p:cNvSpPr txBox="1">
            <a:spLocks noGrp="1"/>
          </p:cNvSpPr>
          <p:nvPr>
            <p:ph type="body" idx="1"/>
          </p:nvPr>
        </p:nvSpPr>
        <p:spPr>
          <a:xfrm>
            <a:off x="682329" y="2057400"/>
            <a:ext cx="3194944" cy="3811588"/>
          </a:xfrm>
          <a:prstGeom prst="rect">
            <a:avLst/>
          </a:prstGeom>
          <a:noFill/>
          <a:ln>
            <a:noFill/>
          </a:ln>
        </p:spPr>
        <p:txBody>
          <a:bodyPr spcFirstLastPara="1" wrap="square" lIns="91425" tIns="45700" rIns="91425" bIns="45700" anchor="t" anchorCtr="0">
            <a:noAutofit/>
          </a:bodyPr>
          <a:lstStyle>
            <a:lvl1pPr marL="243476" lvl="0" indent="-121738" algn="l">
              <a:lnSpc>
                <a:spcPct val="90000"/>
              </a:lnSpc>
              <a:spcBef>
                <a:spcPts val="493"/>
              </a:spcBef>
              <a:spcAft>
                <a:spcPts val="0"/>
              </a:spcAft>
              <a:buClr>
                <a:schemeClr val="dk1"/>
              </a:buClr>
              <a:buSzPts val="1477"/>
              <a:buNone/>
              <a:defRPr sz="786"/>
            </a:lvl1pPr>
            <a:lvl2pPr marL="486951" lvl="1" indent="-121738" algn="l">
              <a:lnSpc>
                <a:spcPct val="90000"/>
              </a:lnSpc>
              <a:spcBef>
                <a:spcPts val="246"/>
              </a:spcBef>
              <a:spcAft>
                <a:spcPts val="0"/>
              </a:spcAft>
              <a:buClr>
                <a:schemeClr val="dk1"/>
              </a:buClr>
              <a:buSzPts val="1292"/>
              <a:buNone/>
              <a:defRPr sz="688"/>
            </a:lvl2pPr>
            <a:lvl3pPr marL="730427" lvl="2" indent="-121738" algn="l">
              <a:lnSpc>
                <a:spcPct val="90000"/>
              </a:lnSpc>
              <a:spcBef>
                <a:spcPts val="246"/>
              </a:spcBef>
              <a:spcAft>
                <a:spcPts val="0"/>
              </a:spcAft>
              <a:buClr>
                <a:schemeClr val="dk1"/>
              </a:buClr>
              <a:buSzPts val="1108"/>
              <a:buNone/>
              <a:defRPr sz="590"/>
            </a:lvl3pPr>
            <a:lvl4pPr marL="973903" lvl="3" indent="-121738" algn="l">
              <a:lnSpc>
                <a:spcPct val="90000"/>
              </a:lnSpc>
              <a:spcBef>
                <a:spcPts val="246"/>
              </a:spcBef>
              <a:spcAft>
                <a:spcPts val="0"/>
              </a:spcAft>
              <a:buClr>
                <a:schemeClr val="dk1"/>
              </a:buClr>
              <a:buSzPts val="923"/>
              <a:buNone/>
              <a:defRPr sz="491"/>
            </a:lvl4pPr>
            <a:lvl5pPr marL="1217378" lvl="4" indent="-121738" algn="l">
              <a:lnSpc>
                <a:spcPct val="90000"/>
              </a:lnSpc>
              <a:spcBef>
                <a:spcPts val="246"/>
              </a:spcBef>
              <a:spcAft>
                <a:spcPts val="0"/>
              </a:spcAft>
              <a:buClr>
                <a:schemeClr val="dk1"/>
              </a:buClr>
              <a:buSzPts val="923"/>
              <a:buNone/>
              <a:defRPr sz="491"/>
            </a:lvl5pPr>
            <a:lvl6pPr marL="1460854" lvl="5" indent="-121738" algn="l">
              <a:lnSpc>
                <a:spcPct val="90000"/>
              </a:lnSpc>
              <a:spcBef>
                <a:spcPts val="246"/>
              </a:spcBef>
              <a:spcAft>
                <a:spcPts val="0"/>
              </a:spcAft>
              <a:buClr>
                <a:schemeClr val="dk1"/>
              </a:buClr>
              <a:buSzPts val="923"/>
              <a:buNone/>
              <a:defRPr sz="491"/>
            </a:lvl6pPr>
            <a:lvl7pPr marL="1704330" lvl="6" indent="-121738" algn="l">
              <a:lnSpc>
                <a:spcPct val="90000"/>
              </a:lnSpc>
              <a:spcBef>
                <a:spcPts val="246"/>
              </a:spcBef>
              <a:spcAft>
                <a:spcPts val="0"/>
              </a:spcAft>
              <a:buClr>
                <a:schemeClr val="dk1"/>
              </a:buClr>
              <a:buSzPts val="923"/>
              <a:buNone/>
              <a:defRPr sz="491"/>
            </a:lvl7pPr>
            <a:lvl8pPr marL="1947805" lvl="7" indent="-121738" algn="l">
              <a:lnSpc>
                <a:spcPct val="90000"/>
              </a:lnSpc>
              <a:spcBef>
                <a:spcPts val="246"/>
              </a:spcBef>
              <a:spcAft>
                <a:spcPts val="0"/>
              </a:spcAft>
              <a:buClr>
                <a:schemeClr val="dk1"/>
              </a:buClr>
              <a:buSzPts val="923"/>
              <a:buNone/>
              <a:defRPr sz="491"/>
            </a:lvl8pPr>
            <a:lvl9pPr marL="2191281" lvl="8" indent="-121738" algn="l">
              <a:lnSpc>
                <a:spcPct val="90000"/>
              </a:lnSpc>
              <a:spcBef>
                <a:spcPts val="246"/>
              </a:spcBef>
              <a:spcAft>
                <a:spcPts val="0"/>
              </a:spcAft>
              <a:buClr>
                <a:schemeClr val="dk1"/>
              </a:buClr>
              <a:buSzPts val="923"/>
              <a:buNone/>
              <a:defRPr sz="491"/>
            </a:lvl9pPr>
          </a:lstStyle>
          <a:p>
            <a:endParaRPr/>
          </a:p>
        </p:txBody>
      </p:sp>
      <p:sp>
        <p:nvSpPr>
          <p:cNvPr id="69" name="Google Shape;69;p11"/>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590">
                <a:solidFill>
                  <a:srgbClr val="888888"/>
                </a:solidFill>
                <a:latin typeface="Arial"/>
                <a:ea typeface="Arial"/>
                <a:cs typeface="Arial"/>
                <a:sym typeface="Arial"/>
              </a:defRPr>
            </a:lvl1pPr>
            <a:lvl2pPr marL="0" marR="0" lvl="1" indent="0" algn="r">
              <a:spcBef>
                <a:spcPts val="0"/>
              </a:spcBef>
              <a:buNone/>
              <a:defRPr sz="590">
                <a:solidFill>
                  <a:srgbClr val="888888"/>
                </a:solidFill>
                <a:latin typeface="Arial"/>
                <a:ea typeface="Arial"/>
                <a:cs typeface="Arial"/>
                <a:sym typeface="Arial"/>
              </a:defRPr>
            </a:lvl2pPr>
            <a:lvl3pPr marL="0" marR="0" lvl="2" indent="0" algn="r">
              <a:spcBef>
                <a:spcPts val="0"/>
              </a:spcBef>
              <a:buNone/>
              <a:defRPr sz="590">
                <a:solidFill>
                  <a:srgbClr val="888888"/>
                </a:solidFill>
                <a:latin typeface="Arial"/>
                <a:ea typeface="Arial"/>
                <a:cs typeface="Arial"/>
                <a:sym typeface="Arial"/>
              </a:defRPr>
            </a:lvl3pPr>
            <a:lvl4pPr marL="0" marR="0" lvl="3" indent="0" algn="r">
              <a:spcBef>
                <a:spcPts val="0"/>
              </a:spcBef>
              <a:buNone/>
              <a:defRPr sz="590">
                <a:solidFill>
                  <a:srgbClr val="888888"/>
                </a:solidFill>
                <a:latin typeface="Arial"/>
                <a:ea typeface="Arial"/>
                <a:cs typeface="Arial"/>
                <a:sym typeface="Arial"/>
              </a:defRPr>
            </a:lvl4pPr>
            <a:lvl5pPr marL="0" marR="0" lvl="4" indent="0" algn="r">
              <a:spcBef>
                <a:spcPts val="0"/>
              </a:spcBef>
              <a:buNone/>
              <a:defRPr sz="590">
                <a:solidFill>
                  <a:srgbClr val="888888"/>
                </a:solidFill>
                <a:latin typeface="Arial"/>
                <a:ea typeface="Arial"/>
                <a:cs typeface="Arial"/>
                <a:sym typeface="Arial"/>
              </a:defRPr>
            </a:lvl5pPr>
            <a:lvl6pPr marL="0" marR="0" lvl="5" indent="0" algn="r">
              <a:spcBef>
                <a:spcPts val="0"/>
              </a:spcBef>
              <a:buNone/>
              <a:defRPr sz="590">
                <a:solidFill>
                  <a:srgbClr val="888888"/>
                </a:solidFill>
                <a:latin typeface="Arial"/>
                <a:ea typeface="Arial"/>
                <a:cs typeface="Arial"/>
                <a:sym typeface="Arial"/>
              </a:defRPr>
            </a:lvl6pPr>
            <a:lvl7pPr marL="0" marR="0" lvl="6" indent="0" algn="r">
              <a:spcBef>
                <a:spcPts val="0"/>
              </a:spcBef>
              <a:buNone/>
              <a:defRPr sz="590">
                <a:solidFill>
                  <a:srgbClr val="888888"/>
                </a:solidFill>
                <a:latin typeface="Arial"/>
                <a:ea typeface="Arial"/>
                <a:cs typeface="Arial"/>
                <a:sym typeface="Arial"/>
              </a:defRPr>
            </a:lvl7pPr>
            <a:lvl8pPr marL="0" marR="0" lvl="7" indent="0" algn="r">
              <a:spcBef>
                <a:spcPts val="0"/>
              </a:spcBef>
              <a:buNone/>
              <a:defRPr sz="590">
                <a:solidFill>
                  <a:srgbClr val="888888"/>
                </a:solidFill>
                <a:latin typeface="Arial"/>
                <a:ea typeface="Arial"/>
                <a:cs typeface="Arial"/>
                <a:sym typeface="Arial"/>
              </a:defRPr>
            </a:lvl8pPr>
            <a:lvl9pPr marL="0" marR="0" lvl="8" indent="0" algn="r">
              <a:spcBef>
                <a:spcPts val="0"/>
              </a:spcBef>
              <a:buNone/>
              <a:defRPr sz="59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81039" y="365132"/>
            <a:ext cx="8543925"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000" b="0" i="0" u="none" strike="noStrike" cap="none">
                <a:solidFill>
                  <a:schemeClr val="dk1"/>
                </a:solidFill>
                <a:latin typeface="Arial"/>
                <a:ea typeface="Arial"/>
                <a:cs typeface="Arial"/>
                <a:sym typeface="Arial"/>
              </a:defRPr>
            </a:lvl1pPr>
            <a:lvl2pPr marR="0" lvl="1"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4000" b="0" i="0" u="none" strike="noStrike" cap="none">
                <a:solidFill>
                  <a:schemeClr val="dk1"/>
                </a:solidFill>
                <a:latin typeface="Calibri"/>
                <a:ea typeface="Calibri"/>
                <a:cs typeface="Calibri"/>
                <a:sym typeface="Calibri"/>
              </a:defRPr>
            </a:lvl9pPr>
          </a:lstStyle>
          <a:p>
            <a:endParaRPr/>
          </a:p>
        </p:txBody>
      </p:sp>
      <p:sp>
        <p:nvSpPr>
          <p:cNvPr id="11" name="Google Shape;11;p2"/>
          <p:cNvSpPr txBox="1">
            <a:spLocks noGrp="1"/>
          </p:cNvSpPr>
          <p:nvPr>
            <p:ph type="body" idx="1"/>
          </p:nvPr>
        </p:nvSpPr>
        <p:spPr>
          <a:xfrm>
            <a:off x="681039" y="1825625"/>
            <a:ext cx="8543925" cy="4351338"/>
          </a:xfrm>
          <a:prstGeom prst="rect">
            <a:avLst/>
          </a:prstGeom>
          <a:noFill/>
          <a:ln>
            <a:noFill/>
          </a:ln>
        </p:spPr>
        <p:txBody>
          <a:bodyPr spcFirstLastPara="1" wrap="square" lIns="91425" tIns="45700" rIns="91425" bIns="45700" anchor="t" anchorCtr="0">
            <a:noAutofit/>
          </a:bodyPr>
          <a:lstStyle>
            <a:lvl1pPr marL="457200" marR="0" lvl="0" indent="-387350" algn="l" rtl="0">
              <a:lnSpc>
                <a:spcPct val="90000"/>
              </a:lnSpc>
              <a:spcBef>
                <a:spcPts val="925"/>
              </a:spcBef>
              <a:spcAft>
                <a:spcPts val="0"/>
              </a:spcAft>
              <a:buClr>
                <a:schemeClr val="dk1"/>
              </a:buClr>
              <a:buSzPts val="2500"/>
              <a:buFont typeface="Arial"/>
              <a:buChar char="•"/>
              <a:defRPr sz="2500" b="0" i="0" u="none" strike="noStrike" cap="none">
                <a:solidFill>
                  <a:schemeClr val="dk1"/>
                </a:solidFill>
                <a:latin typeface="Arial"/>
                <a:ea typeface="Arial"/>
                <a:cs typeface="Arial"/>
                <a:sym typeface="Arial"/>
              </a:defRPr>
            </a:lvl1pPr>
            <a:lvl2pPr marL="914400" marR="0" lvl="1" indent="-368300" algn="l" rtl="0">
              <a:lnSpc>
                <a:spcPct val="90000"/>
              </a:lnSpc>
              <a:spcBef>
                <a:spcPts val="463"/>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2pPr>
            <a:lvl3pPr marL="1371600" marR="0" lvl="2" indent="-342900" algn="l" rtl="0">
              <a:lnSpc>
                <a:spcPct val="90000"/>
              </a:lnSpc>
              <a:spcBef>
                <a:spcPts val="463"/>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lnSpc>
                <a:spcPct val="90000"/>
              </a:lnSpc>
              <a:spcBef>
                <a:spcPts val="463"/>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463"/>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4137" algn="l" rtl="0">
              <a:lnSpc>
                <a:spcPct val="90000"/>
              </a:lnSpc>
              <a:spcBef>
                <a:spcPts val="462"/>
              </a:spcBef>
              <a:spcAft>
                <a:spcPts val="0"/>
              </a:spcAft>
              <a:buClr>
                <a:schemeClr val="dk1"/>
              </a:buClr>
              <a:buSzPts val="1662"/>
              <a:buFont typeface="Arial"/>
              <a:buChar char="•"/>
              <a:defRPr sz="1662" b="0" i="0" u="none" strike="noStrike" cap="none">
                <a:solidFill>
                  <a:schemeClr val="dk1"/>
                </a:solidFill>
                <a:latin typeface="Arial"/>
                <a:ea typeface="Arial"/>
                <a:cs typeface="Arial"/>
                <a:sym typeface="Arial"/>
              </a:defRPr>
            </a:lvl6pPr>
            <a:lvl7pPr marL="3200400" marR="0" lvl="6" indent="-334137" algn="l" rtl="0">
              <a:lnSpc>
                <a:spcPct val="90000"/>
              </a:lnSpc>
              <a:spcBef>
                <a:spcPts val="462"/>
              </a:spcBef>
              <a:spcAft>
                <a:spcPts val="0"/>
              </a:spcAft>
              <a:buClr>
                <a:schemeClr val="dk1"/>
              </a:buClr>
              <a:buSzPts val="1662"/>
              <a:buFont typeface="Arial"/>
              <a:buChar char="•"/>
              <a:defRPr sz="1662" b="0" i="0" u="none" strike="noStrike" cap="none">
                <a:solidFill>
                  <a:schemeClr val="dk1"/>
                </a:solidFill>
                <a:latin typeface="Arial"/>
                <a:ea typeface="Arial"/>
                <a:cs typeface="Arial"/>
                <a:sym typeface="Arial"/>
              </a:defRPr>
            </a:lvl7pPr>
            <a:lvl8pPr marL="3657600" marR="0" lvl="7" indent="-334137" algn="l" rtl="0">
              <a:lnSpc>
                <a:spcPct val="90000"/>
              </a:lnSpc>
              <a:spcBef>
                <a:spcPts val="462"/>
              </a:spcBef>
              <a:spcAft>
                <a:spcPts val="0"/>
              </a:spcAft>
              <a:buClr>
                <a:schemeClr val="dk1"/>
              </a:buClr>
              <a:buSzPts val="1662"/>
              <a:buFont typeface="Arial"/>
              <a:buChar char="•"/>
              <a:defRPr sz="1662" b="0" i="0" u="none" strike="noStrike" cap="none">
                <a:solidFill>
                  <a:schemeClr val="dk1"/>
                </a:solidFill>
                <a:latin typeface="Arial"/>
                <a:ea typeface="Arial"/>
                <a:cs typeface="Arial"/>
                <a:sym typeface="Arial"/>
              </a:defRPr>
            </a:lvl8pPr>
            <a:lvl9pPr marL="4114800" marR="0" lvl="8" indent="-334137" algn="l" rtl="0">
              <a:lnSpc>
                <a:spcPct val="90000"/>
              </a:lnSpc>
              <a:spcBef>
                <a:spcPts val="462"/>
              </a:spcBef>
              <a:spcAft>
                <a:spcPts val="0"/>
              </a:spcAft>
              <a:buClr>
                <a:schemeClr val="dk1"/>
              </a:buClr>
              <a:buSzPts val="1662"/>
              <a:buFont typeface="Arial"/>
              <a:buChar char="•"/>
              <a:defRPr sz="1662" b="0" i="0" u="none" strike="noStrike" cap="none">
                <a:solidFill>
                  <a:schemeClr val="dk1"/>
                </a:solidFill>
                <a:latin typeface="Arial"/>
                <a:ea typeface="Arial"/>
                <a:cs typeface="Arial"/>
                <a:sym typeface="Arial"/>
              </a:defRPr>
            </a:lvl9pPr>
          </a:lstStyle>
          <a:p>
            <a:endParaRPr/>
          </a:p>
        </p:txBody>
      </p:sp>
      <p:sp>
        <p:nvSpPr>
          <p:cNvPr id="12" name="Google Shape;12;p2"/>
          <p:cNvSpPr txBox="1">
            <a:spLocks noGrp="1"/>
          </p:cNvSpPr>
          <p:nvPr>
            <p:ph type="dt" idx="10"/>
          </p:nvPr>
        </p:nvSpPr>
        <p:spPr>
          <a:xfrm>
            <a:off x="681038" y="6356357"/>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59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958"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958"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958"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958"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58"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58"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58"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58" b="0" i="0" u="none" strike="noStrike" cap="none">
                <a:solidFill>
                  <a:schemeClr val="dk1"/>
                </a:solidFill>
                <a:latin typeface="Arial"/>
                <a:ea typeface="Arial"/>
                <a:cs typeface="Arial"/>
                <a:sym typeface="Arial"/>
              </a:defRPr>
            </a:lvl9pPr>
          </a:lstStyle>
          <a:p>
            <a:endParaRPr/>
          </a:p>
        </p:txBody>
      </p:sp>
      <p:sp>
        <p:nvSpPr>
          <p:cNvPr id="13" name="Google Shape;13;p2"/>
          <p:cNvSpPr txBox="1">
            <a:spLocks noGrp="1"/>
          </p:cNvSpPr>
          <p:nvPr>
            <p:ph type="ftr" idx="11"/>
          </p:nvPr>
        </p:nvSpPr>
        <p:spPr>
          <a:xfrm>
            <a:off x="3281364" y="6356357"/>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59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958"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958"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958"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958"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58"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58"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58"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58" b="0" i="0" u="none" strike="noStrike" cap="none">
                <a:solidFill>
                  <a:schemeClr val="dk1"/>
                </a:solidFill>
                <a:latin typeface="Arial"/>
                <a:ea typeface="Arial"/>
                <a:cs typeface="Arial"/>
                <a:sym typeface="Arial"/>
              </a:defRPr>
            </a:lvl9pPr>
          </a:lstStyle>
          <a:p>
            <a:endParaRPr/>
          </a:p>
        </p:txBody>
      </p:sp>
      <p:sp>
        <p:nvSpPr>
          <p:cNvPr id="14" name="Google Shape;14;p2"/>
          <p:cNvSpPr txBox="1">
            <a:spLocks noGrp="1"/>
          </p:cNvSpPr>
          <p:nvPr>
            <p:ph type="sldNum" idx="12"/>
          </p:nvPr>
        </p:nvSpPr>
        <p:spPr>
          <a:xfrm>
            <a:off x="6996113" y="6356357"/>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590" b="0" i="0" u="none" strike="noStrike" cap="none">
                <a:solidFill>
                  <a:srgbClr val="888888"/>
                </a:solidFill>
                <a:latin typeface="Arial"/>
                <a:ea typeface="Arial"/>
                <a:cs typeface="Arial"/>
                <a:sym typeface="Arial"/>
              </a:defRPr>
            </a:lvl1pPr>
            <a:lvl2pPr marL="0" marR="0" lvl="1" indent="0" algn="r" rtl="0">
              <a:spcBef>
                <a:spcPts val="0"/>
              </a:spcBef>
              <a:buNone/>
              <a:defRPr sz="590" b="0" i="0" u="none" strike="noStrike" cap="none">
                <a:solidFill>
                  <a:srgbClr val="888888"/>
                </a:solidFill>
                <a:latin typeface="Arial"/>
                <a:ea typeface="Arial"/>
                <a:cs typeface="Arial"/>
                <a:sym typeface="Arial"/>
              </a:defRPr>
            </a:lvl2pPr>
            <a:lvl3pPr marL="0" marR="0" lvl="2" indent="0" algn="r" rtl="0">
              <a:spcBef>
                <a:spcPts val="0"/>
              </a:spcBef>
              <a:buNone/>
              <a:defRPr sz="590" b="0" i="0" u="none" strike="noStrike" cap="none">
                <a:solidFill>
                  <a:srgbClr val="888888"/>
                </a:solidFill>
                <a:latin typeface="Arial"/>
                <a:ea typeface="Arial"/>
                <a:cs typeface="Arial"/>
                <a:sym typeface="Arial"/>
              </a:defRPr>
            </a:lvl3pPr>
            <a:lvl4pPr marL="0" marR="0" lvl="3" indent="0" algn="r" rtl="0">
              <a:spcBef>
                <a:spcPts val="0"/>
              </a:spcBef>
              <a:buNone/>
              <a:defRPr sz="590" b="0" i="0" u="none" strike="noStrike" cap="none">
                <a:solidFill>
                  <a:srgbClr val="888888"/>
                </a:solidFill>
                <a:latin typeface="Arial"/>
                <a:ea typeface="Arial"/>
                <a:cs typeface="Arial"/>
                <a:sym typeface="Arial"/>
              </a:defRPr>
            </a:lvl4pPr>
            <a:lvl5pPr marL="0" marR="0" lvl="4" indent="0" algn="r" rtl="0">
              <a:spcBef>
                <a:spcPts val="0"/>
              </a:spcBef>
              <a:buNone/>
              <a:defRPr sz="590" b="0" i="0" u="none" strike="noStrike" cap="none">
                <a:solidFill>
                  <a:srgbClr val="888888"/>
                </a:solidFill>
                <a:latin typeface="Arial"/>
                <a:ea typeface="Arial"/>
                <a:cs typeface="Arial"/>
                <a:sym typeface="Arial"/>
              </a:defRPr>
            </a:lvl5pPr>
            <a:lvl6pPr marL="0" marR="0" lvl="5" indent="0" algn="r" rtl="0">
              <a:spcBef>
                <a:spcPts val="0"/>
              </a:spcBef>
              <a:buNone/>
              <a:defRPr sz="590" b="0" i="0" u="none" strike="noStrike" cap="none">
                <a:solidFill>
                  <a:srgbClr val="888888"/>
                </a:solidFill>
                <a:latin typeface="Arial"/>
                <a:ea typeface="Arial"/>
                <a:cs typeface="Arial"/>
                <a:sym typeface="Arial"/>
              </a:defRPr>
            </a:lvl6pPr>
            <a:lvl7pPr marL="0" marR="0" lvl="6" indent="0" algn="r" rtl="0">
              <a:spcBef>
                <a:spcPts val="0"/>
              </a:spcBef>
              <a:buNone/>
              <a:defRPr sz="590" b="0" i="0" u="none" strike="noStrike" cap="none">
                <a:solidFill>
                  <a:srgbClr val="888888"/>
                </a:solidFill>
                <a:latin typeface="Arial"/>
                <a:ea typeface="Arial"/>
                <a:cs typeface="Arial"/>
                <a:sym typeface="Arial"/>
              </a:defRPr>
            </a:lvl7pPr>
            <a:lvl8pPr marL="0" marR="0" lvl="7" indent="0" algn="r" rtl="0">
              <a:spcBef>
                <a:spcPts val="0"/>
              </a:spcBef>
              <a:buNone/>
              <a:defRPr sz="590" b="0" i="0" u="none" strike="noStrike" cap="none">
                <a:solidFill>
                  <a:srgbClr val="888888"/>
                </a:solidFill>
                <a:latin typeface="Arial"/>
                <a:ea typeface="Arial"/>
                <a:cs typeface="Arial"/>
                <a:sym typeface="Arial"/>
              </a:defRPr>
            </a:lvl8pPr>
            <a:lvl9pPr marL="0" marR="0" lvl="8" indent="0" algn="r" rtl="0">
              <a:spcBef>
                <a:spcPts val="0"/>
              </a:spcBef>
              <a:buNone/>
              <a:defRPr sz="59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ltLang="ja-JP"/>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630"/>
        <p:cNvGrpSpPr/>
        <p:nvPr/>
      </p:nvGrpSpPr>
      <p:grpSpPr>
        <a:xfrm>
          <a:off x="0" y="0"/>
          <a:ext cx="0" cy="0"/>
          <a:chOff x="0" y="0"/>
          <a:chExt cx="0" cy="0"/>
        </a:xfrm>
      </p:grpSpPr>
      <p:sp>
        <p:nvSpPr>
          <p:cNvPr id="631" name="Google Shape;631;p1"/>
          <p:cNvSpPr txBox="1"/>
          <p:nvPr/>
        </p:nvSpPr>
        <p:spPr>
          <a:xfrm>
            <a:off x="6852077" y="83244"/>
            <a:ext cx="2730120" cy="134895"/>
          </a:xfrm>
          <a:prstGeom prst="rect">
            <a:avLst/>
          </a:prstGeom>
          <a:noFill/>
          <a:ln>
            <a:noFill/>
          </a:ln>
        </p:spPr>
        <p:txBody>
          <a:bodyPr spcFirstLastPara="1" wrap="square" lIns="19171" tIns="19171" rIns="19171" bIns="19171"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algn="r"/>
            <a:r>
              <a:rPr lang="ja-JP" altLang="en-US" sz="1050" b="1">
                <a:solidFill>
                  <a:srgbClr val="8064A2"/>
                </a:solidFill>
              </a:rPr>
              <a:t>日本遺産魅力（ 増進 ・ 発信 ）事業　</a:t>
            </a:r>
            <a:r>
              <a:rPr lang="ja-JP" altLang="en-US" sz="1050" b="1">
                <a:solidFill>
                  <a:schemeClr val="dk1"/>
                </a:solidFill>
              </a:rPr>
              <a:t>様式６</a:t>
            </a:r>
            <a:endParaRPr lang="ja-JP" sz="800">
              <a:solidFill>
                <a:schemeClr val="dk1"/>
              </a:solidFill>
            </a:endParaRPr>
          </a:p>
        </p:txBody>
      </p:sp>
      <p:cxnSp>
        <p:nvCxnSpPr>
          <p:cNvPr id="632" name="Google Shape;632;p1"/>
          <p:cNvCxnSpPr/>
          <p:nvPr/>
        </p:nvCxnSpPr>
        <p:spPr>
          <a:xfrm>
            <a:off x="320211" y="524344"/>
            <a:ext cx="9270579" cy="33883"/>
          </a:xfrm>
          <a:prstGeom prst="straightConnector1">
            <a:avLst/>
          </a:prstGeom>
          <a:noFill/>
          <a:ln w="38100" cap="flat" cmpd="sng">
            <a:solidFill>
              <a:srgbClr val="8064A2"/>
            </a:solidFill>
            <a:prstDash val="solid"/>
            <a:miter lim="800000"/>
            <a:headEnd type="none" w="sm" len="sm"/>
            <a:tailEnd type="none" w="sm" len="sm"/>
          </a:ln>
        </p:spPr>
      </p:cxnSp>
      <p:sp>
        <p:nvSpPr>
          <p:cNvPr id="633" name="Google Shape;633;p1"/>
          <p:cNvSpPr txBox="1"/>
          <p:nvPr/>
        </p:nvSpPr>
        <p:spPr>
          <a:xfrm>
            <a:off x="320211" y="219245"/>
            <a:ext cx="6081021" cy="295371"/>
          </a:xfrm>
          <a:prstGeom prst="rect">
            <a:avLst/>
          </a:prstGeom>
          <a:noFill/>
          <a:ln>
            <a:noFill/>
          </a:ln>
        </p:spPr>
        <p:txBody>
          <a:bodyPr spcFirstLastPara="1" wrap="square" lIns="48688" tIns="24337" rIns="48688" bIns="24337" anchor="b"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ja-JP" altLang="en-US" sz="1600">
                <a:solidFill>
                  <a:schemeClr val="dk1"/>
                </a:solidFill>
              </a:rPr>
              <a:t>事業名　</a:t>
            </a:r>
            <a:r>
              <a:rPr lang="en-US" altLang="ja-JP" sz="1600">
                <a:solidFill>
                  <a:schemeClr val="dk1"/>
                </a:solidFill>
              </a:rPr>
              <a:t>【</a:t>
            </a:r>
            <a:r>
              <a:rPr lang="ja-JP" altLang="en-US" sz="1600">
                <a:solidFill>
                  <a:schemeClr val="dk1"/>
                </a:solidFill>
              </a:rPr>
              <a:t>主な事業実施エリア（都道府県・市町村名）</a:t>
            </a:r>
            <a:r>
              <a:rPr lang="en-US" altLang="ja-JP" sz="1600">
                <a:solidFill>
                  <a:schemeClr val="dk1"/>
                </a:solidFill>
              </a:rPr>
              <a:t>】</a:t>
            </a:r>
            <a:endParaRPr sz="1600">
              <a:solidFill>
                <a:schemeClr val="dk1"/>
              </a:solidFill>
            </a:endParaRPr>
          </a:p>
        </p:txBody>
      </p:sp>
      <p:graphicFrame>
        <p:nvGraphicFramePr>
          <p:cNvPr id="634" name="Google Shape;634;p1"/>
          <p:cNvGraphicFramePr/>
          <p:nvPr>
            <p:extLst>
              <p:ext uri="{D42A27DB-BD31-4B8C-83A1-F6EECF244321}">
                <p14:modId xmlns:p14="http://schemas.microsoft.com/office/powerpoint/2010/main" val="4177913144"/>
              </p:ext>
            </p:extLst>
          </p:nvPr>
        </p:nvGraphicFramePr>
        <p:xfrm>
          <a:off x="315942" y="819509"/>
          <a:ext cx="4441699" cy="1454345"/>
        </p:xfrm>
        <a:graphic>
          <a:graphicData uri="http://schemas.openxmlformats.org/drawingml/2006/table">
            <a:tbl>
              <a:tblPr>
                <a:noFill/>
                <a:tableStyleId>{B6A632EB-76D9-4D01-A4A8-7CA37DB59C1D}</a:tableStyleId>
              </a:tblPr>
              <a:tblGrid>
                <a:gridCol w="1283163">
                  <a:extLst>
                    <a:ext uri="{9D8B030D-6E8A-4147-A177-3AD203B41FA5}">
                      <a16:colId xmlns:a16="http://schemas.microsoft.com/office/drawing/2014/main" val="20000"/>
                    </a:ext>
                  </a:extLst>
                </a:gridCol>
                <a:gridCol w="3158536">
                  <a:extLst>
                    <a:ext uri="{9D8B030D-6E8A-4147-A177-3AD203B41FA5}">
                      <a16:colId xmlns:a16="http://schemas.microsoft.com/office/drawing/2014/main" val="20001"/>
                    </a:ext>
                  </a:extLst>
                </a:gridCol>
              </a:tblGrid>
              <a:tr h="489069">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a:solidFill>
                            <a:schemeClr val="dk1"/>
                          </a:solidFill>
                          <a:latin typeface="Arial"/>
                          <a:ea typeface="Arial"/>
                          <a:cs typeface="Arial"/>
                          <a:sym typeface="Arial"/>
                        </a:rPr>
                        <a:t>ストーリーNo/</a:t>
                      </a:r>
                      <a:br>
                        <a:rPr lang="ja-JP" altLang="en-US" sz="1100" b="1" u="none" strike="noStrike" cap="none" dirty="0">
                          <a:solidFill>
                            <a:srgbClr val="000000"/>
                          </a:solidFill>
                          <a:latin typeface="Arial"/>
                          <a:ea typeface="Arial"/>
                          <a:cs typeface="Arial"/>
                        </a:rPr>
                      </a:br>
                      <a:r>
                        <a:rPr lang="ja-JP" sz="1100" b="1" u="none" strike="noStrike" cap="none">
                          <a:solidFill>
                            <a:schemeClr val="dk1"/>
                          </a:solidFill>
                          <a:latin typeface="Arial"/>
                          <a:ea typeface="Arial"/>
                          <a:cs typeface="Arial"/>
                          <a:sym typeface="Arial"/>
                        </a:rPr>
                        <a:t>ストーリー名</a:t>
                      </a:r>
                      <a:endParaRPr sz="1100" b="1" u="none" strike="noStrike" cap="none">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u="none" strike="noStrike" cap="none">
                          <a:solidFill>
                            <a:schemeClr val="dk1"/>
                          </a:solidFill>
                          <a:latin typeface="Arial"/>
                          <a:ea typeface="Arial"/>
                          <a:cs typeface="Arial"/>
                          <a:sym typeface="Arial"/>
                        </a:rPr>
                        <a:t>ストーリーNo</a:t>
                      </a:r>
                      <a:r>
                        <a:rPr lang="ja-JP" altLang="en-US" sz="900" u="none" strike="noStrike" cap="none">
                          <a:solidFill>
                            <a:schemeClr val="dk1"/>
                          </a:solidFill>
                          <a:latin typeface="Arial"/>
                          <a:ea typeface="Arial"/>
                          <a:cs typeface="Arial"/>
                        </a:rPr>
                        <a:t>：</a:t>
                      </a:r>
                      <a:endParaRPr sz="900"/>
                    </a:p>
                    <a:p>
                      <a:pPr marL="0" marR="0" lvl="0" indent="0" algn="just" rtl="0">
                        <a:lnSpc>
                          <a:spcPct val="100000"/>
                        </a:lnSpc>
                        <a:spcBef>
                          <a:spcPts val="0"/>
                        </a:spcBef>
                        <a:spcAft>
                          <a:spcPts val="0"/>
                        </a:spcAft>
                        <a:buClr>
                          <a:schemeClr val="dk1"/>
                        </a:buClr>
                        <a:buSzPts val="1000"/>
                        <a:buFont typeface="Arial"/>
                        <a:buNone/>
                      </a:pPr>
                      <a:r>
                        <a:rPr lang="ja-JP" sz="900" u="none" strike="noStrike" cap="none">
                          <a:solidFill>
                            <a:schemeClr val="dk1"/>
                          </a:solidFill>
                          <a:latin typeface="Arial"/>
                          <a:ea typeface="Arial"/>
                          <a:cs typeface="Arial"/>
                          <a:sym typeface="Arial"/>
                        </a:rPr>
                        <a:t>ストーリー名</a:t>
                      </a:r>
                      <a:r>
                        <a:rPr lang="ja-JP" sz="900" u="none" strike="noStrike" cap="none">
                          <a:solidFill>
                            <a:schemeClr val="dk1"/>
                          </a:solidFill>
                          <a:latin typeface="Arial"/>
                          <a:ea typeface="Arial"/>
                          <a:cs typeface="Arial"/>
                        </a:rPr>
                        <a:t> </a:t>
                      </a:r>
                      <a:r>
                        <a:rPr lang="ja-JP" altLang="en-US" sz="900" u="none" strike="noStrike" cap="none">
                          <a:solidFill>
                            <a:schemeClr val="dk1"/>
                          </a:solidFill>
                          <a:latin typeface="Arial"/>
                          <a:ea typeface="Arial"/>
                          <a:cs typeface="Arial"/>
                        </a:rPr>
                        <a:t>：</a:t>
                      </a:r>
                      <a:endParaRPr sz="900" u="none" strike="noStrike" cap="none">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0"/>
                  </a:ext>
                </a:extLst>
              </a:tr>
              <a:tr h="482638">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a:solidFill>
                            <a:schemeClr val="dk1"/>
                          </a:solidFill>
                          <a:latin typeface="Arial"/>
                          <a:ea typeface="Arial"/>
                          <a:cs typeface="Arial"/>
                          <a:sym typeface="Arial"/>
                        </a:rPr>
                        <a:t>実施体制</a:t>
                      </a:r>
                      <a:endParaRPr sz="1100" b="1" u="none" strike="noStrike" cap="none">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lgn="ctr">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b="0" u="none" strike="noStrike" cap="none">
                          <a:solidFill>
                            <a:schemeClr val="dk1"/>
                          </a:solidFill>
                          <a:latin typeface="Arial"/>
                          <a:ea typeface="Arial"/>
                          <a:cs typeface="Arial"/>
                          <a:sym typeface="Arial"/>
                        </a:rPr>
                        <a:t>代表申請者：XXX</a:t>
                      </a:r>
                      <a:endParaRPr sz="900"/>
                    </a:p>
                    <a:p>
                      <a:pPr marL="0" marR="0" lvl="0" indent="0" algn="just" rtl="0">
                        <a:lnSpc>
                          <a:spcPct val="100000"/>
                        </a:lnSpc>
                        <a:spcBef>
                          <a:spcPts val="0"/>
                        </a:spcBef>
                        <a:spcAft>
                          <a:spcPts val="0"/>
                        </a:spcAft>
                        <a:buClr>
                          <a:schemeClr val="dk1"/>
                        </a:buClr>
                        <a:buSzPts val="1000"/>
                        <a:buFont typeface="Arial"/>
                        <a:buNone/>
                      </a:pPr>
                      <a:r>
                        <a:rPr lang="ja-JP" sz="900" b="0" u="none" strike="noStrike" cap="none">
                          <a:solidFill>
                            <a:schemeClr val="dk1"/>
                          </a:solidFill>
                          <a:latin typeface="Arial"/>
                          <a:ea typeface="Arial"/>
                          <a:cs typeface="Arial"/>
                          <a:sym typeface="Arial"/>
                        </a:rPr>
                        <a:t>連携する事業者・団体：XXX、XXX</a:t>
                      </a:r>
                      <a:endParaRPr sz="900" u="none" strike="noStrike" cap="none">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lgn="ctr">
                      <a:solidFill>
                        <a:srgbClr val="BFBFBF"/>
                      </a:solidFill>
                      <a:prstDash val="solid"/>
                      <a:round/>
                      <a:headEnd type="none" w="sm" len="sm"/>
                      <a:tailEnd type="none" w="sm" len="sm"/>
                    </a:lnB>
                  </a:tcPr>
                </a:tc>
                <a:extLst>
                  <a:ext uri="{0D108BD9-81ED-4DB2-BD59-A6C34878D82A}">
                    <a16:rowId xmlns:a16="http://schemas.microsoft.com/office/drawing/2014/main" val="10001"/>
                  </a:ext>
                </a:extLst>
              </a:tr>
              <a:tr h="482638">
                <a:tc>
                  <a:txBody>
                    <a:bodyPr/>
                    <a:lstStyle/>
                    <a:p>
                      <a:pPr marL="0" lvl="0" indent="0" algn="ctr">
                        <a:lnSpc>
                          <a:spcPct val="100000"/>
                        </a:lnSpc>
                        <a:spcBef>
                          <a:spcPts val="0"/>
                        </a:spcBef>
                        <a:spcAft>
                          <a:spcPts val="0"/>
                        </a:spcAft>
                        <a:buNone/>
                      </a:pPr>
                      <a:r>
                        <a:rPr lang="ja-JP" altLang="en-US" sz="1100" b="1" u="none" strike="noStrike" cap="none">
                          <a:solidFill>
                            <a:schemeClr val="dk1"/>
                          </a:solidFill>
                          <a:latin typeface="Arial"/>
                          <a:ea typeface="Arial"/>
                          <a:cs typeface="Arial"/>
                        </a:rPr>
                        <a:t>地域連携</a:t>
                      </a:r>
                      <a:endParaRPr sz="1100" b="1" u="none" strike="noStrike" cap="none">
                        <a:solidFill>
                          <a:schemeClr val="dk1"/>
                        </a:solidFill>
                        <a:latin typeface="Arial"/>
                        <a:ea typeface="Arial"/>
                        <a:cs typeface="Arial"/>
                        <a:sym typeface="Arial"/>
                      </a:endParaRPr>
                    </a:p>
                  </a:txBody>
                  <a:tcPr marL="19171" marR="19171" marT="19171" marB="19171" anchor="ctr">
                    <a:lnL w="12700">
                      <a:solidFill>
                        <a:srgbClr val="BFBFBF"/>
                      </a:solidFill>
                    </a:lnL>
                    <a:lnR w="12700">
                      <a:solidFill>
                        <a:srgbClr val="BFBFBF"/>
                      </a:solidFill>
                    </a:lnR>
                    <a:lnT w="12700" cap="flat" cmpd="sng" algn="ctr">
                      <a:solidFill>
                        <a:srgbClr val="BFBFBF"/>
                      </a:solidFill>
                      <a:prstDash val="solid"/>
                      <a:round/>
                      <a:headEnd type="none" w="sm" len="sm"/>
                      <a:tailEnd type="none" w="sm" len="sm"/>
                    </a:lnT>
                    <a:lnB w="12700">
                      <a:solidFill>
                        <a:srgbClr val="BFBFBF"/>
                      </a:solidFill>
                    </a:lnB>
                    <a:solidFill>
                      <a:srgbClr val="E4DFEC"/>
                    </a:solidFill>
                  </a:tcPr>
                </a:tc>
                <a:tc>
                  <a:txBody>
                    <a:bodyPr/>
                    <a:lstStyle/>
                    <a:p>
                      <a:pPr marL="0" lvl="0" indent="0" algn="just">
                        <a:lnSpc>
                          <a:spcPct val="100000"/>
                        </a:lnSpc>
                        <a:spcBef>
                          <a:spcPts val="0"/>
                        </a:spcBef>
                        <a:spcAft>
                          <a:spcPts val="0"/>
                        </a:spcAft>
                        <a:buNone/>
                      </a:pPr>
                      <a:r>
                        <a:rPr lang="ja-JP" altLang="en-US" sz="900" b="0" u="none" strike="noStrike" cap="none">
                          <a:solidFill>
                            <a:schemeClr val="dk1"/>
                          </a:solidFill>
                          <a:latin typeface="Arial"/>
                          <a:ea typeface="Arial"/>
                          <a:cs typeface="Arial"/>
                        </a:rPr>
                        <a:t>連携する日本遺産地域がある場合、ストーリNoとストーリー名を記載してください。</a:t>
                      </a:r>
                      <a:endParaRPr sz="900" b="0" u="none" strike="noStrike" cap="none">
                        <a:solidFill>
                          <a:schemeClr val="dk1"/>
                        </a:solidFill>
                        <a:latin typeface="Arial"/>
                        <a:ea typeface="Arial"/>
                        <a:cs typeface="Arial"/>
                        <a:sym typeface="Arial"/>
                      </a:endParaRPr>
                    </a:p>
                  </a:txBody>
                  <a:tcPr marL="19171" marR="19171" marT="19171" marB="19171" anchor="ctr">
                    <a:lnL w="12700">
                      <a:solidFill>
                        <a:srgbClr val="BFBFBF"/>
                      </a:solidFill>
                    </a:lnL>
                    <a:lnR w="12700">
                      <a:solidFill>
                        <a:srgbClr val="BFBFBF"/>
                      </a:solidFill>
                    </a:lnR>
                    <a:lnT w="12700" cap="flat" cmpd="sng" algn="ctr">
                      <a:solidFill>
                        <a:srgbClr val="BFBFBF"/>
                      </a:solidFill>
                      <a:prstDash val="solid"/>
                      <a:round/>
                      <a:headEnd type="none" w="sm" len="sm"/>
                      <a:tailEnd type="none" w="sm" len="sm"/>
                    </a:lnT>
                    <a:lnB w="12700">
                      <a:solidFill>
                        <a:srgbClr val="BFBFBF"/>
                      </a:solidFill>
                    </a:lnB>
                  </a:tcPr>
                </a:tc>
                <a:extLst>
                  <a:ext uri="{0D108BD9-81ED-4DB2-BD59-A6C34878D82A}">
                    <a16:rowId xmlns:a16="http://schemas.microsoft.com/office/drawing/2014/main" val="1943537761"/>
                  </a:ext>
                </a:extLst>
              </a:tr>
            </a:tbl>
          </a:graphicData>
        </a:graphic>
      </p:graphicFrame>
      <p:graphicFrame>
        <p:nvGraphicFramePr>
          <p:cNvPr id="635" name="Google Shape;635;p1"/>
          <p:cNvGraphicFramePr/>
          <p:nvPr>
            <p:extLst>
              <p:ext uri="{D42A27DB-BD31-4B8C-83A1-F6EECF244321}">
                <p14:modId xmlns:p14="http://schemas.microsoft.com/office/powerpoint/2010/main" val="3314005622"/>
              </p:ext>
            </p:extLst>
          </p:nvPr>
        </p:nvGraphicFramePr>
        <p:xfrm>
          <a:off x="331893" y="2571750"/>
          <a:ext cx="4419843" cy="3971065"/>
        </p:xfrm>
        <a:graphic>
          <a:graphicData uri="http://schemas.openxmlformats.org/drawingml/2006/table">
            <a:tbl>
              <a:tblPr>
                <a:noFill/>
                <a:tableStyleId>{B6A632EB-76D9-4D01-A4A8-7CA37DB59C1D}</a:tableStyleId>
              </a:tblPr>
              <a:tblGrid>
                <a:gridCol w="1257575">
                  <a:extLst>
                    <a:ext uri="{9D8B030D-6E8A-4147-A177-3AD203B41FA5}">
                      <a16:colId xmlns:a16="http://schemas.microsoft.com/office/drawing/2014/main" val="20000"/>
                    </a:ext>
                  </a:extLst>
                </a:gridCol>
                <a:gridCol w="3162268">
                  <a:extLst>
                    <a:ext uri="{9D8B030D-6E8A-4147-A177-3AD203B41FA5}">
                      <a16:colId xmlns:a16="http://schemas.microsoft.com/office/drawing/2014/main" val="20001"/>
                    </a:ext>
                  </a:extLst>
                </a:gridCol>
              </a:tblGrid>
              <a:tr h="1253002">
                <a:tc>
                  <a:txBody>
                    <a:bodyPr/>
                    <a:lstStyle/>
                    <a:p>
                      <a:pPr marL="0" marR="0" lvl="0" indent="0" algn="ctr" rtl="0">
                        <a:lnSpc>
                          <a:spcPct val="100000"/>
                        </a:lnSpc>
                        <a:spcBef>
                          <a:spcPts val="0"/>
                        </a:spcBef>
                        <a:spcAft>
                          <a:spcPts val="0"/>
                        </a:spcAft>
                        <a:buSzPts val="1000"/>
                        <a:buFont typeface="Arial"/>
                        <a:buNone/>
                      </a:pPr>
                      <a:r>
                        <a:rPr lang="ja-JP" altLang="en-US" sz="1100" b="1" u="none" strike="noStrike" cap="none" dirty="0">
                          <a:solidFill>
                            <a:schemeClr val="dk1"/>
                          </a:solidFill>
                          <a:highlight>
                            <a:srgbClr val="E4DFEC"/>
                          </a:highlight>
                          <a:latin typeface="Arial"/>
                          <a:cs typeface="Arial"/>
                        </a:rPr>
                        <a:t>これまでの</a:t>
                      </a:r>
                      <a:br>
                        <a:rPr lang="ja-JP" altLang="en-US" sz="1100" b="1" u="none" strike="noStrike" cap="none" dirty="0">
                          <a:solidFill>
                            <a:srgbClr val="000000"/>
                          </a:solidFill>
                          <a:highlight>
                            <a:srgbClr val="E4DFEC"/>
                          </a:highlight>
                          <a:latin typeface="Arial"/>
                          <a:cs typeface="Arial"/>
                        </a:rPr>
                      </a:br>
                      <a:r>
                        <a:rPr lang="ja-JP" altLang="en-US" sz="1100" b="1" u="none" strike="noStrike" cap="none" dirty="0">
                          <a:solidFill>
                            <a:schemeClr val="dk1"/>
                          </a:solidFill>
                          <a:highlight>
                            <a:srgbClr val="E4DFEC"/>
                          </a:highlight>
                          <a:latin typeface="Arial"/>
                          <a:cs typeface="Arial"/>
                        </a:rPr>
                        <a:t>取組を踏まえた地域の課題</a:t>
                      </a:r>
                      <a:endParaRPr sz="1100" b="1" u="none" strike="noStrike" cap="none" dirty="0">
                        <a:solidFill>
                          <a:schemeClr val="dk1"/>
                        </a:solidFill>
                        <a:highlight>
                          <a:srgbClr val="E4DFEC"/>
                        </a:highlight>
                        <a:latin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SzPts val="1000"/>
                        <a:buFont typeface="Arial"/>
                        <a:buNone/>
                      </a:pPr>
                      <a:r>
                        <a:rPr lang="ja-JP" altLang="en-US" sz="900" u="none" strike="noStrike" cap="none" dirty="0">
                          <a:solidFill>
                            <a:schemeClr val="dk1"/>
                          </a:solidFill>
                          <a:latin typeface="Arial"/>
                          <a:cs typeface="Arial"/>
                        </a:rPr>
                        <a:t>これまで</a:t>
                      </a:r>
                      <a:r>
                        <a:rPr lang="ja-JP" sz="900" u="none" strike="noStrike" cap="none" dirty="0">
                          <a:solidFill>
                            <a:schemeClr val="dk1"/>
                          </a:solidFill>
                          <a:latin typeface="Arial"/>
                          <a:cs typeface="Arial"/>
                        </a:rPr>
                        <a:t>の</a:t>
                      </a:r>
                      <a:r>
                        <a:rPr lang="ja-JP" altLang="en-US" sz="900" u="none" strike="noStrike" cap="none" dirty="0">
                          <a:solidFill>
                            <a:schemeClr val="dk1"/>
                          </a:solidFill>
                          <a:latin typeface="Arial"/>
                          <a:cs typeface="Arial"/>
                        </a:rPr>
                        <a:t>取組・成果を踏まえ</a:t>
                      </a:r>
                      <a:r>
                        <a:rPr lang="ja-JP" sz="900" u="none" strike="noStrike" cap="none" dirty="0">
                          <a:solidFill>
                            <a:schemeClr val="dk1"/>
                          </a:solidFill>
                          <a:latin typeface="Arial"/>
                          <a:cs typeface="Arial"/>
                        </a:rPr>
                        <a:t>、地域</a:t>
                      </a:r>
                      <a:r>
                        <a:rPr lang="ja-JP" altLang="en-US" sz="900" u="none" strike="noStrike" cap="none" dirty="0">
                          <a:solidFill>
                            <a:schemeClr val="dk1"/>
                          </a:solidFill>
                          <a:latin typeface="Arial"/>
                          <a:cs typeface="Arial"/>
                        </a:rPr>
                        <a:t>として目指すあるべき姿</a:t>
                      </a:r>
                      <a:r>
                        <a:rPr lang="ja-JP" sz="900" u="none" strike="noStrike" cap="none" dirty="0">
                          <a:solidFill>
                            <a:schemeClr val="dk1"/>
                          </a:solidFill>
                          <a:latin typeface="Arial"/>
                          <a:cs typeface="Arial"/>
                        </a:rPr>
                        <a:t>の</a:t>
                      </a:r>
                      <a:r>
                        <a:rPr lang="ja-JP" altLang="en-US" sz="900" u="none" strike="noStrike" cap="none" dirty="0">
                          <a:solidFill>
                            <a:schemeClr val="dk1"/>
                          </a:solidFill>
                          <a:latin typeface="Arial"/>
                          <a:cs typeface="Arial"/>
                        </a:rPr>
                        <a:t>実現に</a:t>
                      </a:r>
                      <a:r>
                        <a:rPr lang="ja-JP" sz="900" u="none" strike="noStrike" cap="none" dirty="0">
                          <a:solidFill>
                            <a:schemeClr val="dk1"/>
                          </a:solidFill>
                          <a:latin typeface="Arial"/>
                          <a:cs typeface="Arial"/>
                        </a:rPr>
                        <a:t>向</a:t>
                      </a:r>
                      <a:r>
                        <a:rPr lang="ja-JP" altLang="en-US" sz="900" u="none" strike="noStrike" cap="none" dirty="0">
                          <a:solidFill>
                            <a:schemeClr val="dk1"/>
                          </a:solidFill>
                          <a:latin typeface="Arial"/>
                          <a:cs typeface="Arial"/>
                        </a:rPr>
                        <a:t>けた地域の課題</a:t>
                      </a:r>
                      <a:r>
                        <a:rPr lang="ja-JP" sz="900" u="none" strike="noStrike" cap="none" dirty="0">
                          <a:solidFill>
                            <a:schemeClr val="dk1"/>
                          </a:solidFill>
                          <a:latin typeface="Arial"/>
                          <a:cs typeface="Arial"/>
                        </a:rPr>
                        <a:t>を記載してください。</a:t>
                      </a:r>
                      <a:endParaRPr sz="900" u="none" strike="noStrike" cap="none" dirty="0">
                        <a:solidFill>
                          <a:schemeClr val="dk1"/>
                        </a:solidFill>
                        <a:latin typeface="Arial"/>
                        <a:cs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702495602"/>
                  </a:ext>
                </a:extLst>
              </a:tr>
              <a:tr h="1355099">
                <a:tc>
                  <a:txBody>
                    <a:bodyPr/>
                    <a:lstStyle/>
                    <a:p>
                      <a:pPr marL="0" marR="0" lvl="0" indent="0" algn="ctr" rtl="0">
                        <a:lnSpc>
                          <a:spcPct val="100000"/>
                        </a:lnSpc>
                        <a:spcBef>
                          <a:spcPts val="0"/>
                        </a:spcBef>
                        <a:spcAft>
                          <a:spcPts val="0"/>
                        </a:spcAft>
                        <a:buNone/>
                      </a:pPr>
                      <a:r>
                        <a:rPr lang="ja-JP" altLang="en-US" sz="1100" b="1" dirty="0">
                          <a:solidFill>
                            <a:schemeClr val="dk1"/>
                          </a:solidFill>
                          <a:highlight>
                            <a:srgbClr val="E4DFEC"/>
                          </a:highlight>
                        </a:rPr>
                        <a:t>事業を取り組む</a:t>
                      </a:r>
                      <a:endParaRPr lang="ja-JP" altLang="en-US" sz="1100" b="1" u="none" strike="noStrike" cap="none" dirty="0">
                        <a:solidFill>
                          <a:schemeClr val="dk1"/>
                        </a:solidFill>
                        <a:highlight>
                          <a:srgbClr val="E4DFEC"/>
                        </a:highlight>
                        <a:latin typeface="Arial"/>
                        <a:cs typeface="Arial"/>
                      </a:endParaRPr>
                    </a:p>
                    <a:p>
                      <a:pPr marL="0" marR="0" lvl="0" indent="0" algn="ctr">
                        <a:lnSpc>
                          <a:spcPct val="100000"/>
                        </a:lnSpc>
                        <a:spcBef>
                          <a:spcPts val="0"/>
                        </a:spcBef>
                        <a:spcAft>
                          <a:spcPts val="0"/>
                        </a:spcAft>
                        <a:buNone/>
                      </a:pPr>
                      <a:r>
                        <a:rPr lang="ja-JP" altLang="en-US" sz="1100" b="1" dirty="0">
                          <a:solidFill>
                            <a:schemeClr val="tx1"/>
                          </a:solidFill>
                          <a:highlight>
                            <a:srgbClr val="E4DFEC"/>
                          </a:highlight>
                        </a:rPr>
                        <a:t>趣旨・背</a:t>
                      </a:r>
                      <a:r>
                        <a:rPr lang="ja-JP" altLang="en-US" sz="1100" b="1" dirty="0">
                          <a:solidFill>
                            <a:schemeClr val="dk1"/>
                          </a:solidFill>
                          <a:highlight>
                            <a:srgbClr val="E4DFEC"/>
                          </a:highlight>
                        </a:rPr>
                        <a:t>景</a:t>
                      </a:r>
                      <a:endParaRPr altLang="en-US" sz="1100" b="1" u="none" strike="noStrike" cap="none" dirty="0">
                        <a:solidFill>
                          <a:schemeClr val="dk1"/>
                        </a:solidFill>
                        <a:highlight>
                          <a:srgbClr val="E4DFEC"/>
                        </a:highlight>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None/>
                      </a:pPr>
                      <a:r>
                        <a:rPr lang="ja-JP" altLang="en-US" sz="900" dirty="0">
                          <a:solidFill>
                            <a:schemeClr val="dk1"/>
                          </a:solidFill>
                        </a:rPr>
                        <a:t>事業を取り組むに</a:t>
                      </a:r>
                      <a:r>
                        <a:rPr lang="ja-JP" altLang="en-US" sz="900" dirty="0">
                          <a:solidFill>
                            <a:schemeClr val="tx1"/>
                          </a:solidFill>
                        </a:rPr>
                        <a:t>あたっての背景（地域の課題や本事業の目的等を含む）を記載してください。</a:t>
                      </a:r>
                    </a:p>
                    <a:p>
                      <a:pPr marL="0" marR="0" lvl="0" indent="0" algn="just" rtl="0">
                        <a:lnSpc>
                          <a:spcPct val="100000"/>
                        </a:lnSpc>
                        <a:spcBef>
                          <a:spcPts val="0"/>
                        </a:spcBef>
                        <a:spcAft>
                          <a:spcPts val="0"/>
                        </a:spcAft>
                        <a:buNone/>
                      </a:pPr>
                      <a:r>
                        <a:rPr lang="ja-JP" altLang="en-US" sz="900" dirty="0">
                          <a:solidFill>
                            <a:schemeClr val="tx1"/>
                          </a:solidFill>
                        </a:rPr>
                        <a:t>例）地域の課題でありながらも、継続審査の</a:t>
                      </a:r>
                      <a:r>
                        <a:rPr lang="ja-JP" altLang="en-US" sz="900" dirty="0">
                          <a:solidFill>
                            <a:schemeClr val="dk1"/>
                          </a:solidFill>
                        </a:rPr>
                        <a:t>際にコメントをいただいた地元民間企業との連携強化のため、～～と連携して～～を達成する</a:t>
                      </a:r>
                      <a:endParaRPr sz="900" dirty="0">
                        <a:solidFill>
                          <a:schemeClr val="dk1"/>
                        </a:solidFil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bg1"/>
                    </a:solidFill>
                  </a:tcPr>
                </a:tc>
                <a:extLst>
                  <a:ext uri="{0D108BD9-81ED-4DB2-BD59-A6C34878D82A}">
                    <a16:rowId xmlns:a16="http://schemas.microsoft.com/office/drawing/2014/main" val="2219843586"/>
                  </a:ext>
                </a:extLst>
              </a:tr>
              <a:tr h="714675">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dirty="0">
                          <a:solidFill>
                            <a:schemeClr val="dk1"/>
                          </a:solidFill>
                          <a:latin typeface="Arial"/>
                          <a:ea typeface="Arial"/>
                          <a:cs typeface="Arial"/>
                          <a:sym typeface="Arial"/>
                        </a:rPr>
                        <a:t>ターゲット</a:t>
                      </a:r>
                      <a:endParaRPr sz="1100" b="1" u="none" strike="noStrike" cap="none" dirty="0">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u="none" strike="noStrike" cap="none" dirty="0">
                          <a:solidFill>
                            <a:schemeClr val="dk1"/>
                          </a:solidFill>
                          <a:latin typeface="Arial"/>
                          <a:ea typeface="Arial"/>
                          <a:cs typeface="Arial"/>
                          <a:sym typeface="Arial"/>
                        </a:rPr>
                        <a:t>事業のターゲット設定について、国内／国外（国外については具体的な国・地域）および、ターゲットの属性（年齢や所得水準、家族構成、趣味趣向等）を具体的に記載してください。</a:t>
                      </a:r>
                      <a:endParaRPr sz="900" dirty="0"/>
                    </a:p>
                  </a:txBody>
                  <a:tcPr marL="19171" marR="19171" marT="9586" marB="9586"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0"/>
                  </a:ext>
                </a:extLst>
              </a:tr>
              <a:tr h="648289">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dirty="0">
                          <a:solidFill>
                            <a:schemeClr val="dk1"/>
                          </a:solidFill>
                          <a:latin typeface="Arial"/>
                          <a:ea typeface="Arial"/>
                          <a:cs typeface="Arial"/>
                          <a:sym typeface="Arial"/>
                        </a:rPr>
                        <a:t>活用する地域資源</a:t>
                      </a:r>
                      <a:endParaRPr sz="1100" b="1" u="none" strike="noStrike" cap="none" dirty="0">
                        <a:solidFill>
                          <a:schemeClr val="dk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b="0" u="none" strike="noStrike" cap="none" dirty="0">
                          <a:solidFill>
                            <a:schemeClr val="dk1"/>
                          </a:solidFill>
                          <a:latin typeface="Arial"/>
                          <a:ea typeface="Arial"/>
                          <a:cs typeface="Arial"/>
                          <a:sym typeface="Arial"/>
                        </a:rPr>
                        <a:t>活用する構成文化財や関連文化財、拠点施設、観光施設等、活用する地域資源を記載してください。</a:t>
                      </a:r>
                      <a:endParaRPr sz="900" b="0" u="none" strike="noStrike" cap="none" dirty="0">
                        <a:solidFill>
                          <a:schemeClr val="dk1"/>
                        </a:solidFill>
                        <a:latin typeface="Arial"/>
                        <a:ea typeface="Arial"/>
                        <a:cs typeface="Arial"/>
                        <a:sym typeface="Arial"/>
                      </a:endParaRPr>
                    </a:p>
                  </a:txBody>
                  <a:tcPr marL="19171" marR="19171" marT="9586" marB="9586"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636" name="Google Shape;636;p1"/>
          <p:cNvSpPr/>
          <p:nvPr/>
        </p:nvSpPr>
        <p:spPr>
          <a:xfrm>
            <a:off x="320211" y="651211"/>
            <a:ext cx="1073610" cy="91583"/>
          </a:xfrm>
          <a:prstGeom prst="rect">
            <a:avLst/>
          </a:prstGeom>
          <a:noFill/>
          <a:ln>
            <a:noFill/>
          </a:ln>
        </p:spPr>
        <p:txBody>
          <a:bodyPr spcFirstLastPara="1" wrap="square" lIns="19171" tIns="19171" rIns="19171" bIns="19171"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ja-JP" altLang="en-US" sz="1100" b="1">
                <a:solidFill>
                  <a:srgbClr val="8064A2"/>
                </a:solidFill>
              </a:rPr>
              <a:t>＜基本情報＞</a:t>
            </a:r>
            <a:endParaRPr lang="ja-JP" altLang="en-US" sz="1100"/>
          </a:p>
        </p:txBody>
      </p:sp>
      <p:sp>
        <p:nvSpPr>
          <p:cNvPr id="637" name="Google Shape;637;p1"/>
          <p:cNvSpPr/>
          <p:nvPr/>
        </p:nvSpPr>
        <p:spPr>
          <a:xfrm>
            <a:off x="320211" y="2381608"/>
            <a:ext cx="1073610" cy="91583"/>
          </a:xfrm>
          <a:prstGeom prst="rect">
            <a:avLst/>
          </a:prstGeom>
          <a:noFill/>
          <a:ln>
            <a:noFill/>
          </a:ln>
        </p:spPr>
        <p:txBody>
          <a:bodyPr spcFirstLastPara="1" wrap="square" lIns="19171" tIns="19171" rIns="19171" bIns="19171"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ja-JP" altLang="en-US" sz="1100" b="1">
                <a:solidFill>
                  <a:srgbClr val="8064A2"/>
                </a:solidFill>
              </a:rPr>
              <a:t>＜事業概要＞</a:t>
            </a:r>
            <a:endParaRPr sz="1100"/>
          </a:p>
        </p:txBody>
      </p:sp>
      <p:graphicFrame>
        <p:nvGraphicFramePr>
          <p:cNvPr id="638" name="Google Shape;638;p1"/>
          <p:cNvGraphicFramePr/>
          <p:nvPr>
            <p:extLst>
              <p:ext uri="{D42A27DB-BD31-4B8C-83A1-F6EECF244321}">
                <p14:modId xmlns:p14="http://schemas.microsoft.com/office/powerpoint/2010/main" val="3409592562"/>
              </p:ext>
            </p:extLst>
          </p:nvPr>
        </p:nvGraphicFramePr>
        <p:xfrm>
          <a:off x="4911725" y="814709"/>
          <a:ext cx="4691999" cy="5726724"/>
        </p:xfrm>
        <a:graphic>
          <a:graphicData uri="http://schemas.openxmlformats.org/drawingml/2006/table">
            <a:tbl>
              <a:tblPr>
                <a:noFill/>
                <a:tableStyleId>{B6A632EB-76D9-4D01-A4A8-7CA37DB59C1D}</a:tableStyleId>
              </a:tblPr>
              <a:tblGrid>
                <a:gridCol w="1012873">
                  <a:extLst>
                    <a:ext uri="{9D8B030D-6E8A-4147-A177-3AD203B41FA5}">
                      <a16:colId xmlns:a16="http://schemas.microsoft.com/office/drawing/2014/main" val="20000"/>
                    </a:ext>
                  </a:extLst>
                </a:gridCol>
                <a:gridCol w="3679126">
                  <a:extLst>
                    <a:ext uri="{9D8B030D-6E8A-4147-A177-3AD203B41FA5}">
                      <a16:colId xmlns:a16="http://schemas.microsoft.com/office/drawing/2014/main" val="20001"/>
                    </a:ext>
                  </a:extLst>
                </a:gridCol>
              </a:tblGrid>
              <a:tr h="3150170">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dirty="0">
                          <a:solidFill>
                            <a:schemeClr val="dk1"/>
                          </a:solidFill>
                          <a:latin typeface="Arial"/>
                          <a:ea typeface="Arial"/>
                          <a:cs typeface="Arial"/>
                        </a:rPr>
                        <a:t>具体的な</a:t>
                      </a:r>
                      <a:endParaRPr lang="ja-JP" sz="1100" dirty="0"/>
                    </a:p>
                    <a:p>
                      <a:pPr marL="0" marR="0" lvl="0" indent="0" algn="ctr">
                        <a:lnSpc>
                          <a:spcPct val="100000"/>
                        </a:lnSpc>
                        <a:spcBef>
                          <a:spcPts val="0"/>
                        </a:spcBef>
                        <a:spcAft>
                          <a:spcPts val="0"/>
                        </a:spcAft>
                        <a:buSzPts val="1000"/>
                        <a:buFont typeface="Arial"/>
                        <a:buNone/>
                      </a:pPr>
                      <a:r>
                        <a:rPr lang="ja-JP" sz="1100" b="1" u="none" strike="noStrike" cap="none" dirty="0">
                          <a:solidFill>
                            <a:schemeClr val="dk1"/>
                          </a:solidFill>
                          <a:latin typeface="Arial"/>
                          <a:ea typeface="Arial"/>
                          <a:cs typeface="Arial"/>
                          <a:sym typeface="Arial"/>
                        </a:rPr>
                        <a:t>事業内容</a:t>
                      </a:r>
                      <a:endParaRPr sz="1100" dirty="0"/>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u="none" strike="noStrike" cap="none" dirty="0">
                          <a:solidFill>
                            <a:schemeClr val="dk1"/>
                          </a:solidFill>
                          <a:latin typeface="Arial"/>
                          <a:ea typeface="Arial"/>
                          <a:cs typeface="Arial"/>
                          <a:sym typeface="Arial"/>
                        </a:rPr>
                        <a:t>事業</a:t>
                      </a:r>
                      <a:r>
                        <a:rPr lang="ja-JP" sz="900" u="none" strike="noStrike" cap="none" dirty="0">
                          <a:solidFill>
                            <a:schemeClr val="tx1"/>
                          </a:solidFill>
                          <a:latin typeface="Arial"/>
                          <a:ea typeface="Arial"/>
                          <a:cs typeface="Arial"/>
                          <a:sym typeface="Arial"/>
                        </a:rPr>
                        <a:t>の内容を具体的に記載してください。</a:t>
                      </a:r>
                      <a:endParaRPr sz="900" dirty="0">
                        <a:solidFill>
                          <a:schemeClr val="tx1"/>
                        </a:solidFill>
                      </a:endParaRPr>
                    </a:p>
                    <a:p>
                      <a:pPr marL="0" marR="0" lvl="0" indent="0" algn="just" rtl="0">
                        <a:lnSpc>
                          <a:spcPct val="100000"/>
                        </a:lnSpc>
                        <a:spcBef>
                          <a:spcPts val="0"/>
                        </a:spcBef>
                        <a:spcAft>
                          <a:spcPts val="0"/>
                        </a:spcAft>
                        <a:buClr>
                          <a:schemeClr val="dk1"/>
                        </a:buClr>
                        <a:buSzPts val="1000"/>
                        <a:buFont typeface="Arial"/>
                        <a:buNone/>
                      </a:pPr>
                      <a:r>
                        <a:rPr lang="ja-JP" sz="900" u="none" strike="noStrike" cap="none">
                          <a:solidFill>
                            <a:schemeClr val="tx1"/>
                          </a:solidFill>
                          <a:latin typeface="Arial"/>
                          <a:ea typeface="Arial"/>
                          <a:cs typeface="Arial"/>
                          <a:sym typeface="Arial"/>
                        </a:rPr>
                        <a:t>特に、本事業を実施することで、日本</a:t>
                      </a:r>
                      <a:r>
                        <a:rPr lang="ja-JP" altLang="en-US" sz="900" u="none" strike="noStrike" cap="none">
                          <a:solidFill>
                            <a:schemeClr val="tx1"/>
                          </a:solidFill>
                          <a:latin typeface="Arial"/>
                          <a:ea typeface="Arial"/>
                          <a:cs typeface="Arial"/>
                        </a:rPr>
                        <a:t>遺産</a:t>
                      </a:r>
                      <a:r>
                        <a:rPr lang="ja-JP" sz="900" u="none" strike="noStrike" cap="none">
                          <a:solidFill>
                            <a:schemeClr val="tx1"/>
                          </a:solidFill>
                          <a:latin typeface="Arial"/>
                          <a:ea typeface="Arial"/>
                          <a:cs typeface="Arial"/>
                          <a:sym typeface="Arial"/>
                        </a:rPr>
                        <a:t>地域の課題解決にどのように貢献しているかといった点が分かるよう、具体的に記載してください。</a:t>
                      </a:r>
                      <a:endParaRPr sz="900" u="none" strike="noStrike" cap="none">
                        <a:solidFill>
                          <a:schemeClr val="tx1"/>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000"/>
                        <a:buFont typeface="Arial"/>
                        <a:buNone/>
                      </a:pPr>
                      <a:endParaRPr lang="ja-JP" altLang="en-US" sz="900" u="none" strike="noStrike" cap="none" dirty="0">
                        <a:solidFill>
                          <a:schemeClr val="tx1"/>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000"/>
                        <a:buFont typeface="Arial"/>
                        <a:buNone/>
                      </a:pPr>
                      <a:r>
                        <a:rPr lang="ja-JP" sz="900" u="none" strike="noStrike" cap="none" dirty="0">
                          <a:solidFill>
                            <a:schemeClr val="tx1"/>
                          </a:solidFill>
                          <a:latin typeface="Arial"/>
                          <a:ea typeface="Arial"/>
                          <a:cs typeface="Arial"/>
                          <a:sym typeface="Arial"/>
                        </a:rPr>
                        <a:t>また、写真・図像等を</a:t>
                      </a:r>
                      <a:r>
                        <a:rPr lang="ja-JP" altLang="en-US" sz="900" u="none" strike="noStrike" cap="none" dirty="0">
                          <a:solidFill>
                            <a:schemeClr val="tx1"/>
                          </a:solidFill>
                          <a:latin typeface="Arial"/>
                          <a:ea typeface="Arial"/>
                          <a:cs typeface="Arial"/>
                          <a:sym typeface="Arial"/>
                        </a:rPr>
                        <a:t>活用して分かりやすく記載してください。</a:t>
                      </a:r>
                      <a:endParaRPr lang="en-US" altLang="ja-JP" sz="900" u="none" strike="noStrike" cap="none" dirty="0">
                        <a:solidFill>
                          <a:schemeClr val="tx1"/>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000"/>
                        <a:buFont typeface="Arial"/>
                        <a:buNone/>
                      </a:pPr>
                      <a:r>
                        <a:rPr lang="ja-JP" altLang="en-US" sz="900" u="none" strike="noStrike" cap="none" dirty="0">
                          <a:solidFill>
                            <a:schemeClr val="tx1"/>
                          </a:solidFill>
                          <a:latin typeface="Arial"/>
                          <a:ea typeface="Arial"/>
                          <a:cs typeface="Arial"/>
                          <a:sym typeface="Arial"/>
                        </a:rPr>
                        <a:t>なお、各事業の工夫点があれば記載してください。</a:t>
                      </a:r>
                      <a:endParaRPr sz="900" u="none" strike="noStrike" cap="none" dirty="0">
                        <a:solidFill>
                          <a:schemeClr val="tx1"/>
                        </a:solidFill>
                        <a:latin typeface="Arial"/>
                        <a:ea typeface="Arial"/>
                        <a:cs typeface="Arial"/>
                        <a:sym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0"/>
                  </a:ext>
                </a:extLst>
              </a:tr>
              <a:tr h="1645610">
                <a:tc>
                  <a:txBody>
                    <a:bodyPr/>
                    <a:lstStyle/>
                    <a:p>
                      <a:pPr marL="0" marR="0" lvl="0" indent="0" algn="ctr">
                        <a:lnSpc>
                          <a:spcPct val="100000"/>
                        </a:lnSpc>
                        <a:spcBef>
                          <a:spcPts val="0"/>
                        </a:spcBef>
                        <a:spcAft>
                          <a:spcPts val="0"/>
                        </a:spcAft>
                        <a:buNone/>
                      </a:pPr>
                      <a:r>
                        <a:rPr lang="en-US" altLang="ja-JP" sz="1100" b="1" i="0" u="none" strike="noStrike" cap="none" noProof="0" dirty="0">
                          <a:solidFill>
                            <a:schemeClr val="dk1"/>
                          </a:solidFill>
                          <a:latin typeface="Arial"/>
                          <a:cs typeface="Arial"/>
                        </a:rPr>
                        <a:t>KPI</a:t>
                      </a:r>
                      <a:endParaRPr dirty="0"/>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l">
                        <a:spcBef>
                          <a:spcPts val="0"/>
                        </a:spcBef>
                        <a:spcAft>
                          <a:spcPts val="0"/>
                        </a:spcAft>
                        <a:buNone/>
                      </a:pPr>
                      <a:r>
                        <a:rPr lang="ja-JP" altLang="en-US" sz="900" b="0" i="0" u="none" strike="noStrike" cap="none" noProof="0" dirty="0">
                          <a:solidFill>
                            <a:schemeClr val="dk1"/>
                          </a:solidFill>
                          <a:latin typeface="Arial"/>
                          <a:cs typeface="Arial"/>
                        </a:rPr>
                        <a:t>右の赤</a:t>
                      </a:r>
                      <a:r>
                        <a:rPr lang="ja-JP" sz="900" b="0" i="0" u="none" strike="noStrike" cap="none" noProof="0" dirty="0">
                          <a:solidFill>
                            <a:schemeClr val="dk1"/>
                          </a:solidFill>
                          <a:latin typeface="Arial"/>
                          <a:cs typeface="Arial"/>
                        </a:rPr>
                        <a:t>い</a:t>
                      </a:r>
                      <a:r>
                        <a:rPr lang="ja-JP" altLang="en-US" sz="900" b="0" i="0" u="none" strike="noStrike" cap="none" noProof="0" dirty="0">
                          <a:solidFill>
                            <a:schemeClr val="dk1"/>
                          </a:solidFill>
                          <a:latin typeface="Arial"/>
                          <a:cs typeface="Arial"/>
                        </a:rPr>
                        <a:t>オブジェクト内</a:t>
                      </a:r>
                      <a:r>
                        <a:rPr lang="ja-JP" sz="900" b="0" i="0" u="none" strike="noStrike" cap="none" noProof="0" dirty="0">
                          <a:solidFill>
                            <a:schemeClr val="dk1"/>
                          </a:solidFill>
                          <a:latin typeface="Arial"/>
                          <a:cs typeface="Arial"/>
                        </a:rPr>
                        <a:t>の</a:t>
                      </a:r>
                      <a:r>
                        <a:rPr lang="ja-JP" altLang="en-US" sz="900" b="0" i="0" u="none" strike="noStrike" cap="none" noProof="0" dirty="0">
                          <a:solidFill>
                            <a:schemeClr val="dk1"/>
                          </a:solidFill>
                          <a:latin typeface="Arial"/>
                          <a:cs typeface="Arial"/>
                        </a:rPr>
                        <a:t>指示を参考に、</a:t>
                      </a:r>
                      <a:r>
                        <a:rPr lang="en-US" altLang="ja-JP" sz="900" b="0" i="0" u="none" strike="noStrike" cap="none" noProof="0" dirty="0">
                          <a:solidFill>
                            <a:schemeClr val="dk1"/>
                          </a:solidFill>
                          <a:latin typeface="Arial"/>
                          <a:cs typeface="Arial"/>
                        </a:rPr>
                        <a:t>KPI</a:t>
                      </a:r>
                      <a:r>
                        <a:rPr lang="ja-JP" altLang="en-US" sz="900" b="0" i="0" u="none" strike="noStrike" cap="none" noProof="0" dirty="0">
                          <a:solidFill>
                            <a:schemeClr val="dk1"/>
                          </a:solidFill>
                          <a:latin typeface="Arial"/>
                          <a:cs typeface="Arial"/>
                        </a:rPr>
                        <a:t>と取得方法と測定タ</a:t>
                      </a:r>
                      <a:r>
                        <a:rPr lang="ja-JP" sz="900" b="0" i="0" u="none" strike="noStrike" cap="none" noProof="0" dirty="0">
                          <a:solidFill>
                            <a:schemeClr val="dk1"/>
                          </a:solidFill>
                          <a:latin typeface="Arial"/>
                          <a:cs typeface="Arial"/>
                        </a:rPr>
                        <a:t>イミン</a:t>
                      </a:r>
                      <a:r>
                        <a:rPr lang="ja-JP" altLang="en-US" sz="900" b="0" i="0" u="none" strike="noStrike" cap="none" noProof="0" dirty="0">
                          <a:solidFill>
                            <a:schemeClr val="dk1"/>
                          </a:solidFill>
                          <a:latin typeface="Arial"/>
                          <a:cs typeface="Arial"/>
                        </a:rPr>
                        <a:t>グ</a:t>
                      </a:r>
                      <a:r>
                        <a:rPr lang="ja-JP" sz="900" b="0" i="0" u="none" strike="noStrike" cap="none" noProof="0" dirty="0">
                          <a:solidFill>
                            <a:schemeClr val="dk1"/>
                          </a:solidFill>
                          <a:latin typeface="Arial"/>
                          <a:cs typeface="Arial"/>
                        </a:rPr>
                        <a:t>を記載してください。</a:t>
                      </a:r>
                      <a:endParaRPr b="0" i="0" noProof="0" dirty="0">
                        <a:solidFill>
                          <a:schemeClr val="dk1"/>
                        </a:solidFill>
                        <a:latin typeface="Arial"/>
                        <a:cs typeface="Arial"/>
                      </a:endParaRPr>
                    </a:p>
                  </a:txBody>
                  <a:tcPr marL="19171" marR="19171" marT="19171" marB="19171"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bg1"/>
                    </a:solidFill>
                  </a:tcPr>
                </a:tc>
                <a:extLst>
                  <a:ext uri="{0D108BD9-81ED-4DB2-BD59-A6C34878D82A}">
                    <a16:rowId xmlns:a16="http://schemas.microsoft.com/office/drawing/2014/main" val="10001"/>
                  </a:ext>
                </a:extLst>
              </a:tr>
              <a:tr h="930944">
                <a:tc>
                  <a:txBody>
                    <a:bodyPr/>
                    <a:lstStyle/>
                    <a:p>
                      <a:pPr marL="0" marR="0" lvl="0" indent="0" algn="ctr" rtl="0">
                        <a:lnSpc>
                          <a:spcPct val="100000"/>
                        </a:lnSpc>
                        <a:spcBef>
                          <a:spcPts val="0"/>
                        </a:spcBef>
                        <a:spcAft>
                          <a:spcPts val="0"/>
                        </a:spcAft>
                        <a:buClr>
                          <a:schemeClr val="dk1"/>
                        </a:buClr>
                        <a:buSzPts val="1000"/>
                        <a:buFont typeface="Arial"/>
                        <a:buNone/>
                      </a:pPr>
                      <a:r>
                        <a:rPr lang="ja-JP" sz="1100" b="1" u="none" strike="noStrike" cap="none" dirty="0">
                          <a:solidFill>
                            <a:schemeClr val="dk1"/>
                          </a:solidFill>
                          <a:latin typeface="Arial"/>
                          <a:ea typeface="Arial"/>
                          <a:cs typeface="Arial"/>
                          <a:sym typeface="Arial"/>
                        </a:rPr>
                        <a:t>次年度以降の事業方針</a:t>
                      </a:r>
                      <a:endParaRPr sz="1100" dirty="0"/>
                    </a:p>
                  </a:txBody>
                  <a:tcPr marL="19171" marR="19171" marT="19171" marB="19171" anchor="ctr">
                    <a:lnL w="12700" cap="flat" cmpd="sng">
                      <a:solidFill>
                        <a:srgbClr val="BFBFBF"/>
                      </a:solidFill>
                      <a:prstDash val="solid"/>
                      <a:round/>
                      <a:headEnd type="none" w="sm" len="sm"/>
                      <a:tailEnd type="none" w="sm" len="sm"/>
                    </a:lnL>
                    <a:lnR w="12700" cap="flat" cmpd="sng" algn="ctr">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4DFEC"/>
                    </a:solidFill>
                  </a:tcPr>
                </a:tc>
                <a:tc>
                  <a:txBody>
                    <a:bodyPr/>
                    <a:lstStyle/>
                    <a:p>
                      <a:pPr marL="0" marR="0" lvl="0" indent="0" algn="just" rtl="0">
                        <a:lnSpc>
                          <a:spcPct val="100000"/>
                        </a:lnSpc>
                        <a:spcBef>
                          <a:spcPts val="0"/>
                        </a:spcBef>
                        <a:spcAft>
                          <a:spcPts val="0"/>
                        </a:spcAft>
                        <a:buClr>
                          <a:schemeClr val="dk1"/>
                        </a:buClr>
                        <a:buSzPts val="1000"/>
                        <a:buFont typeface="Arial"/>
                        <a:buNone/>
                      </a:pPr>
                      <a:r>
                        <a:rPr lang="ja-JP" sz="900" b="0" u="none" strike="noStrike" cap="none" dirty="0">
                          <a:solidFill>
                            <a:schemeClr val="dk1"/>
                          </a:solidFill>
                          <a:latin typeface="Arial"/>
                          <a:ea typeface="Arial"/>
                          <a:cs typeface="Arial"/>
                          <a:sym typeface="Arial"/>
                        </a:rPr>
                        <a:t>今年度造成したコンテンツを活用して、事業者としてどのように事業を</a:t>
                      </a:r>
                      <a:r>
                        <a:rPr lang="ja-JP" altLang="en-US" sz="900" b="0" u="none" strike="noStrike" cap="none" dirty="0">
                          <a:solidFill>
                            <a:schemeClr val="dk1"/>
                          </a:solidFill>
                          <a:latin typeface="Arial"/>
                          <a:ea typeface="Arial"/>
                          <a:cs typeface="Arial"/>
                        </a:rPr>
                        <a:t>次年度以降</a:t>
                      </a:r>
                      <a:r>
                        <a:rPr lang="ja-JP" sz="900" b="0" u="none" strike="noStrike" cap="none" dirty="0">
                          <a:solidFill>
                            <a:schemeClr val="dk1"/>
                          </a:solidFill>
                          <a:latin typeface="Arial"/>
                          <a:ea typeface="Arial"/>
                          <a:cs typeface="Arial"/>
                          <a:sym typeface="Arial"/>
                        </a:rPr>
                        <a:t>展開していく想定か。また、事業者</a:t>
                      </a:r>
                      <a:r>
                        <a:rPr lang="ja-JP" altLang="en-US" sz="900" b="0" u="none" strike="noStrike" cap="none" dirty="0">
                          <a:solidFill>
                            <a:schemeClr val="dk1"/>
                          </a:solidFill>
                          <a:latin typeface="Arial"/>
                          <a:ea typeface="Arial"/>
                          <a:cs typeface="Arial"/>
                        </a:rPr>
                        <a:t>あるいは</a:t>
                      </a:r>
                      <a:r>
                        <a:rPr lang="ja-JP" sz="900" b="0" u="none" strike="noStrike" cap="none" dirty="0">
                          <a:solidFill>
                            <a:schemeClr val="dk1"/>
                          </a:solidFill>
                          <a:latin typeface="Arial"/>
                          <a:ea typeface="Arial"/>
                          <a:cs typeface="Arial"/>
                          <a:sym typeface="Arial"/>
                        </a:rPr>
                        <a:t>地域として、次年度以降どのように日本遺産ストーリーを活用した地域活性化・観光振興を行うか等、次年度以降の取組の方向性を具体的に記載してください。</a:t>
                      </a:r>
                      <a:endParaRPr sz="900" dirty="0"/>
                    </a:p>
                    <a:p>
                      <a:pPr marL="0" marR="0" lvl="0" indent="0" algn="just" rtl="0">
                        <a:lnSpc>
                          <a:spcPct val="100000"/>
                        </a:lnSpc>
                        <a:spcBef>
                          <a:spcPts val="0"/>
                        </a:spcBef>
                        <a:spcAft>
                          <a:spcPts val="0"/>
                        </a:spcAft>
                        <a:buClr>
                          <a:schemeClr val="dk1"/>
                        </a:buClr>
                        <a:buSzPts val="1000"/>
                        <a:buFont typeface="Arial"/>
                        <a:buNone/>
                      </a:pPr>
                      <a:r>
                        <a:rPr lang="ja-JP" sz="900" b="0" u="none" strike="noStrike" cap="none" dirty="0">
                          <a:solidFill>
                            <a:schemeClr val="dk1"/>
                          </a:solidFill>
                          <a:latin typeface="Arial"/>
                          <a:ea typeface="Arial"/>
                          <a:cs typeface="Arial"/>
                          <a:sym typeface="Arial"/>
                        </a:rPr>
                        <a:t>具体的な数値目標等の指標がある場合は、併せて記載してください。</a:t>
                      </a:r>
                      <a:endParaRPr sz="900" b="0" u="none" strike="noStrike" cap="none" dirty="0">
                        <a:solidFill>
                          <a:schemeClr val="dk1"/>
                        </a:solidFill>
                        <a:latin typeface="Arial"/>
                        <a:ea typeface="Arial"/>
                        <a:cs typeface="Arial"/>
                        <a:sym typeface="Arial"/>
                      </a:endParaRPr>
                    </a:p>
                  </a:txBody>
                  <a:tcPr marL="19171" marR="19171" marT="19171" marB="19171" anchor="ctr">
                    <a:lnL w="12700" cap="flat" cmpd="sng" algn="ctr">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640" name="Google Shape;640;p1"/>
          <p:cNvSpPr/>
          <p:nvPr/>
        </p:nvSpPr>
        <p:spPr>
          <a:xfrm>
            <a:off x="4907796" y="608080"/>
            <a:ext cx="1648703" cy="163469"/>
          </a:xfrm>
          <a:prstGeom prst="rect">
            <a:avLst/>
          </a:prstGeom>
          <a:noFill/>
          <a:ln>
            <a:noFill/>
          </a:ln>
        </p:spPr>
        <p:txBody>
          <a:bodyPr spcFirstLastPara="1" wrap="square" lIns="19171" tIns="19171" rIns="19171" bIns="19171"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ja-JP" altLang="en-US" sz="1100" b="1">
                <a:solidFill>
                  <a:srgbClr val="8064A2"/>
                </a:solidFill>
              </a:rPr>
              <a:t>＜事業概要＞（続き）</a:t>
            </a:r>
            <a:endParaRPr sz="1100"/>
          </a:p>
        </p:txBody>
      </p:sp>
      <p:sp>
        <p:nvSpPr>
          <p:cNvPr id="641" name="Google Shape;641;p1"/>
          <p:cNvSpPr/>
          <p:nvPr/>
        </p:nvSpPr>
        <p:spPr>
          <a:xfrm>
            <a:off x="10086835" y="3646070"/>
            <a:ext cx="4168175" cy="2998100"/>
          </a:xfrm>
          <a:prstGeom prst="leftArrowCallout">
            <a:avLst/>
          </a:prstGeom>
          <a:solidFill>
            <a:srgbClr val="FF0000"/>
          </a:solidFill>
          <a:ln w="12700" cap="flat" cmpd="sng">
            <a:solidFill>
              <a:srgbClr val="42719B"/>
            </a:solidFill>
            <a:prstDash val="solid"/>
            <a:miter lim="800000"/>
            <a:headEnd type="none" w="sm" len="sm"/>
            <a:tailEnd type="none" w="sm" len="sm"/>
          </a:ln>
        </p:spPr>
        <p:txBody>
          <a:bodyPr spcFirstLastPara="1" wrap="square" lIns="48688" tIns="24337" rIns="48688" bIns="2433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altLang="ja-JP" sz="1050">
                <a:solidFill>
                  <a:schemeClr val="lt1"/>
                </a:solidFill>
              </a:rPr>
              <a:t>KPI</a:t>
            </a:r>
            <a:r>
              <a:rPr lang="ja-JP" altLang="en-US" sz="1050">
                <a:solidFill>
                  <a:schemeClr val="lt1"/>
                </a:solidFill>
              </a:rPr>
              <a:t>とその取得方法を具体的に記載してください。</a:t>
            </a:r>
            <a:r>
              <a:rPr lang="en-US" altLang="ja-JP" sz="1050">
                <a:solidFill>
                  <a:schemeClr val="lt1"/>
                </a:solidFill>
              </a:rPr>
              <a:t>KPI</a:t>
            </a:r>
            <a:r>
              <a:rPr lang="ja-JP" altLang="en-US" sz="1050">
                <a:solidFill>
                  <a:schemeClr val="lt1"/>
                </a:solidFill>
              </a:rPr>
              <a:t>とは、事業目標を達成するために実行すべきプロセスが、適切に実施されているかを数値化して評価するものです。</a:t>
            </a:r>
            <a:endParaRPr lang="ja-JP" sz="1050">
              <a:solidFill>
                <a:schemeClr val="lt1"/>
              </a:solidFill>
            </a:endParaRPr>
          </a:p>
          <a:p>
            <a:pPr marL="0" marR="0" lvl="0" indent="0" algn="l" rtl="0">
              <a:spcBef>
                <a:spcPts val="0"/>
              </a:spcBef>
              <a:spcAft>
                <a:spcPts val="0"/>
              </a:spcAft>
              <a:buNone/>
            </a:pPr>
            <a:endParaRPr sz="1050">
              <a:solidFill>
                <a:schemeClr val="lt1"/>
              </a:solidFill>
            </a:endParaRPr>
          </a:p>
          <a:p>
            <a:pPr marL="0" marR="0" lvl="0" indent="0" algn="l" rtl="0">
              <a:spcBef>
                <a:spcPts val="0"/>
              </a:spcBef>
              <a:spcAft>
                <a:spcPts val="0"/>
              </a:spcAft>
              <a:buNone/>
            </a:pPr>
            <a:r>
              <a:rPr lang="ja-JP" altLang="en-US" sz="1050">
                <a:solidFill>
                  <a:schemeClr val="lt1"/>
                </a:solidFill>
              </a:rPr>
              <a:t>（例）</a:t>
            </a:r>
            <a:endParaRPr sz="1050">
              <a:solidFill>
                <a:schemeClr val="lt1"/>
              </a:solidFill>
            </a:endParaRPr>
          </a:p>
          <a:p>
            <a:pPr marL="0" marR="0" lvl="0" indent="0" algn="l" rtl="0">
              <a:spcBef>
                <a:spcPts val="0"/>
              </a:spcBef>
              <a:spcAft>
                <a:spcPts val="0"/>
              </a:spcAft>
              <a:buNone/>
            </a:pPr>
            <a:r>
              <a:rPr lang="en-US" altLang="ja-JP" sz="1050">
                <a:solidFill>
                  <a:schemeClr val="lt1"/>
                </a:solidFill>
              </a:rPr>
              <a:t>[KPI]</a:t>
            </a:r>
            <a:r>
              <a:rPr lang="ja-JP" altLang="en-US" sz="1050">
                <a:solidFill>
                  <a:schemeClr val="lt1"/>
                </a:solidFill>
              </a:rPr>
              <a:t>コンテンツ満足度：</a:t>
            </a:r>
            <a:r>
              <a:rPr lang="en-US" altLang="ja-JP" sz="1050">
                <a:solidFill>
                  <a:schemeClr val="lt1"/>
                </a:solidFill>
              </a:rPr>
              <a:t>5</a:t>
            </a:r>
            <a:r>
              <a:rPr lang="ja-JP" altLang="en-US" sz="1050">
                <a:solidFill>
                  <a:schemeClr val="lt1"/>
                </a:solidFill>
              </a:rPr>
              <a:t>段階評価の平均が</a:t>
            </a:r>
            <a:r>
              <a:rPr lang="en-US" altLang="ja-JP" sz="1050">
                <a:solidFill>
                  <a:schemeClr val="lt1"/>
                </a:solidFill>
              </a:rPr>
              <a:t>4.3</a:t>
            </a:r>
            <a:r>
              <a:rPr lang="ja-JP" altLang="en-US" sz="1050">
                <a:solidFill>
                  <a:schemeClr val="lt1"/>
                </a:solidFill>
              </a:rPr>
              <a:t>以上</a:t>
            </a:r>
            <a:endParaRPr sz="1050">
              <a:solidFill>
                <a:schemeClr val="lt1"/>
              </a:solidFill>
            </a:endParaRPr>
          </a:p>
          <a:p>
            <a:pPr marL="0" marR="0" lvl="0" indent="0" algn="l" rtl="0">
              <a:spcBef>
                <a:spcPts val="0"/>
              </a:spcBef>
              <a:spcAft>
                <a:spcPts val="0"/>
              </a:spcAft>
              <a:buNone/>
            </a:pPr>
            <a:r>
              <a:rPr lang="en-US" altLang="ja-JP" sz="1050">
                <a:solidFill>
                  <a:schemeClr val="lt1"/>
                </a:solidFill>
              </a:rPr>
              <a:t>[</a:t>
            </a:r>
            <a:r>
              <a:rPr lang="ja-JP" altLang="en-US" sz="1050">
                <a:solidFill>
                  <a:schemeClr val="lt1"/>
                </a:solidFill>
              </a:rPr>
              <a:t>取得方法</a:t>
            </a:r>
            <a:r>
              <a:rPr lang="en-US" altLang="ja-JP" sz="1050">
                <a:solidFill>
                  <a:schemeClr val="lt1"/>
                </a:solidFill>
              </a:rPr>
              <a:t>]:</a:t>
            </a:r>
            <a:r>
              <a:rPr lang="ja-JP" altLang="en-US" sz="1050">
                <a:solidFill>
                  <a:schemeClr val="lt1"/>
                </a:solidFill>
              </a:rPr>
              <a:t>コンテンツの参加者に対するアンケート</a:t>
            </a:r>
            <a:endParaRPr sz="1050">
              <a:solidFill>
                <a:schemeClr val="lt1"/>
              </a:solidFill>
            </a:endParaRPr>
          </a:p>
          <a:p>
            <a:pPr marL="0" lvl="0" indent="0" algn="l" rtl="0">
              <a:lnSpc>
                <a:spcPct val="120000"/>
              </a:lnSpc>
              <a:spcBef>
                <a:spcPts val="0"/>
              </a:spcBef>
              <a:spcAft>
                <a:spcPts val="0"/>
              </a:spcAft>
              <a:buSzPts val="1100"/>
              <a:buNone/>
            </a:pPr>
            <a:r>
              <a:rPr lang="en-US" altLang="ja-JP" sz="1050">
                <a:solidFill>
                  <a:srgbClr val="FFFFFF"/>
                </a:solidFill>
              </a:rPr>
              <a:t>[</a:t>
            </a:r>
            <a:r>
              <a:rPr lang="ja-JP" altLang="en-US" sz="1050">
                <a:solidFill>
                  <a:srgbClr val="FFFFFF"/>
                </a:solidFill>
              </a:rPr>
              <a:t>測定タイミング</a:t>
            </a:r>
            <a:r>
              <a:rPr lang="en-US" altLang="ja-JP" sz="1050">
                <a:solidFill>
                  <a:srgbClr val="FFFFFF"/>
                </a:solidFill>
              </a:rPr>
              <a:t>]</a:t>
            </a:r>
            <a:r>
              <a:rPr lang="ja-JP" altLang="en-US" sz="1050">
                <a:solidFill>
                  <a:srgbClr val="FFFFFF"/>
                </a:solidFill>
              </a:rPr>
              <a:t>：モニターツアー時</a:t>
            </a:r>
            <a:endParaRPr sz="1050">
              <a:solidFill>
                <a:schemeClr val="lt1"/>
              </a:solidFill>
            </a:endParaRPr>
          </a:p>
          <a:p>
            <a:pPr marL="0" marR="0" lvl="0" indent="0" algn="l" rtl="0">
              <a:spcBef>
                <a:spcPts val="0"/>
              </a:spcBef>
              <a:spcAft>
                <a:spcPts val="0"/>
              </a:spcAft>
              <a:buNone/>
            </a:pPr>
            <a:r>
              <a:rPr lang="en-US" altLang="ja-JP" sz="1050" b="1" u="sng">
                <a:solidFill>
                  <a:schemeClr val="lt1"/>
                </a:solidFill>
              </a:rPr>
              <a:t>※</a:t>
            </a:r>
            <a:r>
              <a:rPr lang="ja-JP" altLang="en-US" sz="1050" b="1" u="sng">
                <a:solidFill>
                  <a:schemeClr val="lt1"/>
                </a:solidFill>
              </a:rPr>
              <a:t>このオブジェクトは消して提出してください</a:t>
            </a:r>
            <a:endParaRPr sz="746">
              <a:solidFill>
                <a:schemeClr val="lt1"/>
              </a:solidFill>
            </a:endParaRPr>
          </a:p>
        </p:txBody>
      </p:sp>
      <p:sp>
        <p:nvSpPr>
          <p:cNvPr id="642" name="Google Shape;642;p1"/>
          <p:cNvSpPr/>
          <p:nvPr/>
        </p:nvSpPr>
        <p:spPr>
          <a:xfrm>
            <a:off x="6677004" y="-807863"/>
            <a:ext cx="2776047" cy="697090"/>
          </a:xfrm>
          <a:prstGeom prst="roundRect">
            <a:avLst>
              <a:gd name="adj" fmla="val 16667"/>
            </a:avLst>
          </a:prstGeom>
          <a:solidFill>
            <a:schemeClr val="lt1"/>
          </a:solidFill>
          <a:ln w="12700" cap="flat" cmpd="sng">
            <a:solidFill>
              <a:srgbClr val="FF0000"/>
            </a:solidFill>
            <a:prstDash val="solid"/>
            <a:miter lim="800000"/>
            <a:headEnd type="none" w="sm" len="sm"/>
            <a:tailEnd type="none" w="sm" len="sm"/>
          </a:ln>
        </p:spPr>
        <p:txBody>
          <a:bodyPr spcFirstLastPara="1" wrap="square" lIns="48688" tIns="24337" rIns="48688" bIns="2433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pPr marL="0" marR="0" lvl="0" indent="0" algn="ctr" rtl="0">
              <a:spcBef>
                <a:spcPts val="0"/>
              </a:spcBef>
              <a:spcAft>
                <a:spcPts val="0"/>
              </a:spcAft>
              <a:buNone/>
            </a:pPr>
            <a:r>
              <a:rPr lang="ja-JP" altLang="en-US" sz="1100">
                <a:solidFill>
                  <a:srgbClr val="FF0000"/>
                </a:solidFill>
              </a:rPr>
              <a:t>全体を通してフォントサイズは適宜</a:t>
            </a:r>
            <a:endParaRPr lang="ja-JP" sz="1100">
              <a:solidFill>
                <a:srgbClr val="FF0000"/>
              </a:solidFill>
            </a:endParaRPr>
          </a:p>
          <a:p>
            <a:pPr marL="0" marR="0" lvl="0" indent="0" algn="ctr" rtl="0">
              <a:spcBef>
                <a:spcPts val="0"/>
              </a:spcBef>
              <a:spcAft>
                <a:spcPts val="0"/>
              </a:spcAft>
              <a:buNone/>
            </a:pPr>
            <a:r>
              <a:rPr lang="ja-JP" altLang="en-US" sz="1100">
                <a:solidFill>
                  <a:srgbClr val="FF0000"/>
                </a:solidFill>
              </a:rPr>
              <a:t>変更していただいて構いません。</a:t>
            </a:r>
            <a:endParaRPr sz="1100">
              <a:solidFill>
                <a:srgbClr val="FF0000"/>
              </a:solidFill>
            </a:endParaRPr>
          </a:p>
          <a:p>
            <a:pPr marL="0" marR="0" lvl="0" indent="0" algn="ctr" rtl="0">
              <a:spcBef>
                <a:spcPts val="0"/>
              </a:spcBef>
              <a:spcAft>
                <a:spcPts val="0"/>
              </a:spcAft>
              <a:buNone/>
            </a:pPr>
            <a:r>
              <a:rPr lang="en-US" altLang="ja-JP" sz="1100" b="1" u="sng">
                <a:solidFill>
                  <a:srgbClr val="FF0000"/>
                </a:solidFill>
              </a:rPr>
              <a:t>※</a:t>
            </a:r>
            <a:r>
              <a:rPr lang="ja-JP" altLang="en-US" sz="1100" b="1" u="sng">
                <a:solidFill>
                  <a:srgbClr val="FF0000"/>
                </a:solidFill>
              </a:rPr>
              <a:t>このオブジェクトは消して提出してください</a:t>
            </a:r>
            <a:endParaRPr sz="1100"/>
          </a:p>
        </p:txBody>
      </p:sp>
      <p:sp>
        <p:nvSpPr>
          <p:cNvPr id="3" name="Google Shape;647;p1">
            <a:extLst>
              <a:ext uri="{FF2B5EF4-FFF2-40B4-BE49-F238E27FC236}">
                <a16:creationId xmlns:a16="http://schemas.microsoft.com/office/drawing/2014/main" id="{84A31AF2-015D-B743-C355-A62AAAD5B6F4}"/>
              </a:ext>
            </a:extLst>
          </p:cNvPr>
          <p:cNvSpPr/>
          <p:nvPr/>
        </p:nvSpPr>
        <p:spPr>
          <a:xfrm>
            <a:off x="6827009" y="260672"/>
            <a:ext cx="2736000" cy="216000"/>
          </a:xfrm>
          <a:prstGeom prst="rect">
            <a:avLst/>
          </a:prstGeom>
          <a:noFill/>
          <a:ln w="127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r" rtl="0">
              <a:spcBef>
                <a:spcPts val="0"/>
              </a:spcBef>
              <a:spcAft>
                <a:spcPts val="0"/>
              </a:spcAft>
              <a:buNone/>
            </a:pPr>
            <a:r>
              <a:rPr lang="ja-JP" sz="1050">
                <a:solidFill>
                  <a:srgbClr val="7030A0"/>
                </a:solidFill>
                <a:latin typeface="Arial"/>
                <a:ea typeface="Arial"/>
                <a:cs typeface="Arial"/>
                <a:sym typeface="Arial"/>
              </a:rPr>
              <a:t>総事業費：〇〇,〇〇〇千円</a:t>
            </a:r>
            <a:endParaRPr lang="ja-JP" altLang="en-US" sz="1050">
              <a:solidFill>
                <a:srgbClr val="7030A0"/>
              </a:solidFill>
              <a:latin typeface="Arial"/>
              <a:ea typeface="Arial"/>
              <a:cs typeface="Arial"/>
            </a:endParaRPr>
          </a:p>
        </p:txBody>
      </p:sp>
      <p:sp>
        <p:nvSpPr>
          <p:cNvPr id="2" name="Google Shape;641;p1">
            <a:extLst>
              <a:ext uri="{FF2B5EF4-FFF2-40B4-BE49-F238E27FC236}">
                <a16:creationId xmlns:a16="http://schemas.microsoft.com/office/drawing/2014/main" id="{C5DA7BE4-2C29-E567-3444-B469B670B7EF}"/>
              </a:ext>
            </a:extLst>
          </p:cNvPr>
          <p:cNvSpPr/>
          <p:nvPr/>
        </p:nvSpPr>
        <p:spPr>
          <a:xfrm>
            <a:off x="10184104" y="-674987"/>
            <a:ext cx="4168175" cy="1781192"/>
          </a:xfrm>
          <a:prstGeom prst="leftArrowCallout">
            <a:avLst/>
          </a:prstGeom>
          <a:solidFill>
            <a:srgbClr val="FF0000"/>
          </a:solidFill>
          <a:ln w="12700" cap="flat" cmpd="sng">
            <a:solidFill>
              <a:srgbClr val="42719B"/>
            </a:solidFill>
            <a:prstDash val="solid"/>
            <a:miter lim="800000"/>
            <a:headEnd type="none" w="sm" len="sm"/>
            <a:tailEnd type="none" w="sm" len="sm"/>
          </a:ln>
        </p:spPr>
        <p:txBody>
          <a:bodyPr spcFirstLastPara="1" wrap="square" lIns="48688" tIns="24337" rIns="48688" bIns="2433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828" b="0" i="0" u="none" strike="noStrike" cap="none">
                <a:solidFill>
                  <a:srgbClr val="000000"/>
                </a:solidFill>
                <a:latin typeface="Arial"/>
                <a:ea typeface="Arial"/>
                <a:cs typeface="Arial"/>
                <a:sym typeface="Arial"/>
              </a:defRPr>
            </a:lvl9pPr>
          </a:lstStyle>
          <a:p>
            <a:r>
              <a:rPr lang="ja-JP" sz="1050">
                <a:solidFill>
                  <a:srgbClr val="FFFFFF"/>
                </a:solidFill>
              </a:rPr>
              <a:t>申請する事業（増進・発信）に丸を囲んでください。</a:t>
            </a:r>
            <a:endParaRPr lang="ja-JP" altLang="en-US"/>
          </a:p>
          <a:p>
            <a:r>
              <a:rPr lang="ja-JP" sz="1050">
                <a:solidFill>
                  <a:srgbClr val="FFFFFF"/>
                </a:solidFill>
              </a:rPr>
              <a:t>どちらも申請する場合、</a:t>
            </a:r>
            <a:r>
              <a:rPr lang="en-US" altLang="ja-JP" sz="1050">
                <a:solidFill>
                  <a:srgbClr val="FFFFFF"/>
                </a:solidFill>
              </a:rPr>
              <a:t>1枚ずつ作成してください。</a:t>
            </a:r>
            <a:endParaRPr lang="ja-JP" altLang="en-US" sz="800"/>
          </a:p>
          <a:p>
            <a:pPr marL="0" marR="0" lvl="0" indent="0" algn="l" rtl="0">
              <a:spcBef>
                <a:spcPts val="0"/>
              </a:spcBef>
              <a:spcAft>
                <a:spcPts val="0"/>
              </a:spcAft>
              <a:buNone/>
            </a:pPr>
            <a:r>
              <a:rPr lang="en-US" altLang="ja-JP" sz="1050" b="1" u="sng">
                <a:solidFill>
                  <a:schemeClr val="lt1"/>
                </a:solidFill>
              </a:rPr>
              <a:t>※</a:t>
            </a:r>
            <a:r>
              <a:rPr lang="ja-JP" altLang="en-US" sz="1050" b="1" u="sng">
                <a:solidFill>
                  <a:schemeClr val="lt1"/>
                </a:solidFill>
              </a:rPr>
              <a:t>このオブジェクトは消して提出してください</a:t>
            </a:r>
            <a:endParaRPr sz="746">
              <a:solidFill>
                <a:schemeClr val="lt1"/>
              </a:solidFill>
            </a:endParaRPr>
          </a:p>
        </p:txBody>
      </p:sp>
    </p:spTree>
  </p:cSld>
  <p:clrMapOvr>
    <a:masterClrMapping/>
  </p:clrMapOvr>
</p:sld>
</file>

<file path=ppt/theme/theme1.xml><?xml version="1.0" encoding="utf-8"?>
<a:theme xmlns:a="http://schemas.openxmlformats.org/drawingml/2006/main" name="3_Office テーマ">
  <a:themeElements>
    <a:clrScheme name="Office テーマ">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597</Words>
  <PresentationFormat>A4 210 x 297 mm</PresentationFormat>
  <Paragraphs>49</Paragraphs>
  <Slides>1</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Calibri</vt:lpstr>
      <vt:lpstr>3_Office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文化庁</dc:creator>
  <cp:lastPrinted>2026-04-28T01:57:19Z</cp:lastPrinted>
  <dcterms:created xsi:type="dcterms:W3CDTF">2016-10-11T03:19:17Z</dcterms:created>
  <dcterms:modified xsi:type="dcterms:W3CDTF">2026-04-30T02:43:01Z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2022-01-18T11:38:34Z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7be84846-2135-4b44-8796-029d99890106</vt:lpwstr>
  </property>
  <property fmtid="{D5CDD505-2E9C-101B-9397-08002B2CF9AE}" pid="8" name="MSIP_Label_d899a617-f30e-4fb8-b81c-fb6d0b94ac5b_ContentBits">
    <vt:lpwstr>0</vt:lpwstr>
  </property>
</Properties>
</file>