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
  </p:notesMasterIdLst>
  <p:sldIdLst>
    <p:sldId id="263"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900"/>
    <a:srgbClr val="EF9A29"/>
    <a:srgbClr val="F3E057"/>
    <a:srgbClr val="FEFAD7"/>
    <a:srgbClr val="FFC319"/>
    <a:srgbClr val="F0D828"/>
    <a:srgbClr val="F8ED9E"/>
    <a:srgbClr val="F5DF56"/>
    <a:srgbClr val="EAD900"/>
    <a:srgbClr val="FF86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94729" autoAdjust="0"/>
  </p:normalViewPr>
  <p:slideViewPr>
    <p:cSldViewPr snapToGrid="0">
      <p:cViewPr varScale="1">
        <p:scale>
          <a:sx n="66" d="100"/>
          <a:sy n="66" d="100"/>
        </p:scale>
        <p:origin x="2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963685C-C7D6-4977-AE21-DBFBE9BA740E}" type="datetimeFigureOut">
              <a:rPr kumimoji="1" lang="ja-JP" altLang="en-US" smtClean="0"/>
              <a:t>2026/4/10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66D8798-32E3-4058-A894-3757959E1D28}" type="slidenum">
              <a:rPr kumimoji="1" lang="ja-JP" altLang="en-US" smtClean="0"/>
              <a:t>‹#›</a:t>
            </a:fld>
            <a:endParaRPr kumimoji="1" lang="ja-JP" altLang="en-US"/>
          </a:p>
        </p:txBody>
      </p:sp>
    </p:spTree>
    <p:extLst>
      <p:ext uri="{BB962C8B-B14F-4D97-AF65-F5344CB8AC3E}">
        <p14:creationId xmlns:p14="http://schemas.microsoft.com/office/powerpoint/2010/main" val="35267647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0A9D-D272-86A0-E129-3B9FF14CE9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330FD6-6BDF-745D-781F-9781065D56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73A3AC-18D0-2DA1-35B6-F5F1C873EC5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4ED1D0B-5469-BB6F-8756-916106D86C63}"/>
              </a:ext>
            </a:extLst>
          </p:cNvPr>
          <p:cNvSpPr>
            <a:spLocks noGrp="1"/>
          </p:cNvSpPr>
          <p:nvPr>
            <p:ph type="sldNum" sz="quarter" idx="5"/>
          </p:nvPr>
        </p:nvSpPr>
        <p:spPr/>
        <p:txBody>
          <a:bodyPr/>
          <a:lstStyle/>
          <a:p>
            <a:fld id="{466D8798-32E3-4058-A894-3757959E1D28}" type="slidenum">
              <a:rPr kumimoji="1" lang="ja-JP" altLang="en-US" smtClean="0"/>
              <a:t>1</a:t>
            </a:fld>
            <a:endParaRPr kumimoji="1" lang="ja-JP" altLang="en-US"/>
          </a:p>
        </p:txBody>
      </p:sp>
    </p:spTree>
    <p:extLst>
      <p:ext uri="{BB962C8B-B14F-4D97-AF65-F5344CB8AC3E}">
        <p14:creationId xmlns:p14="http://schemas.microsoft.com/office/powerpoint/2010/main" val="363783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405704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375368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21737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86530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29685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25746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219677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177693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8F9DC91-6AD7-624C-FA11-700DE6999713}"/>
              </a:ext>
            </a:extLst>
          </p:cNvPr>
          <p:cNvPicPr>
            <a:picLocks noChangeAspect="1"/>
          </p:cNvPicPr>
          <p:nvPr userDrawn="1"/>
        </p:nvPicPr>
        <p:blipFill>
          <a:blip r:embed="rId2">
            <a:alphaModFix amt="20000"/>
          </a:blip>
          <a:srcRect t="1042" b="1042"/>
          <a:stretch>
            <a:fillRect/>
          </a:stretch>
        </p:blipFill>
        <p:spPr>
          <a:xfrm rot="5400000">
            <a:off x="-1524003" y="1524001"/>
            <a:ext cx="9906003" cy="6858000"/>
          </a:xfrm>
          <a:prstGeom prst="rect">
            <a:avLst/>
          </a:prstGeom>
        </p:spPr>
      </p:pic>
    </p:spTree>
    <p:extLst>
      <p:ext uri="{BB962C8B-B14F-4D97-AF65-F5344CB8AC3E}">
        <p14:creationId xmlns:p14="http://schemas.microsoft.com/office/powerpoint/2010/main" val="3835788889"/>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241480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8548EB-9D7B-6F43-8125-007B1C097FE5}"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205115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488548EB-9D7B-6F43-8125-007B1C097FE5}" type="datetimeFigureOut">
              <a:rPr kumimoji="1" lang="ja-JP" altLang="en-US" smtClean="0"/>
              <a:t>2026/4/10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A7A9B8DE-0909-6B48-92ED-3A7A134A946C}" type="slidenum">
              <a:rPr kumimoji="1" lang="ja-JP" altLang="en-US" smtClean="0"/>
              <a:t>‹#›</a:t>
            </a:fld>
            <a:endParaRPr kumimoji="1" lang="ja-JP" altLang="en-US"/>
          </a:p>
        </p:txBody>
      </p:sp>
    </p:spTree>
    <p:extLst>
      <p:ext uri="{BB962C8B-B14F-4D97-AF65-F5344CB8AC3E}">
        <p14:creationId xmlns:p14="http://schemas.microsoft.com/office/powerpoint/2010/main" val="948854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youtube.com/live/hnvHa6yYJEE" TargetMode="External"/><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3.svg"/><Relationship Id="rId10" Type="http://schemas.openxmlformats.org/officeDocument/2006/relationships/image" Target="../media/image9.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C4483-74F8-3680-CDE7-C631CCFF1B7C}"/>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AF9D5A9-5FE8-1A65-3B20-E3993AC5C8C8}"/>
              </a:ext>
            </a:extLst>
          </p:cNvPr>
          <p:cNvSpPr/>
          <p:nvPr/>
        </p:nvSpPr>
        <p:spPr>
          <a:xfrm>
            <a:off x="0" y="0"/>
            <a:ext cx="6858000" cy="3230890"/>
          </a:xfrm>
          <a:prstGeom prst="roundRect">
            <a:avLst>
              <a:gd name="adj" fmla="val 0"/>
            </a:avLst>
          </a:prstGeom>
          <a:solidFill>
            <a:srgbClr val="F3E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 name="四角形: 角を丸くする 2">
            <a:extLst>
              <a:ext uri="{FF2B5EF4-FFF2-40B4-BE49-F238E27FC236}">
                <a16:creationId xmlns:a16="http://schemas.microsoft.com/office/drawing/2014/main" id="{4C5A25FF-C4A9-6792-9C37-AC4525D35719}"/>
              </a:ext>
            </a:extLst>
          </p:cNvPr>
          <p:cNvSpPr/>
          <p:nvPr/>
        </p:nvSpPr>
        <p:spPr>
          <a:xfrm>
            <a:off x="119258" y="107235"/>
            <a:ext cx="6618281" cy="3034176"/>
          </a:xfrm>
          <a:prstGeom prst="roundRect">
            <a:avLst>
              <a:gd name="adj" fmla="val 274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4A058D11-F51E-DE64-8268-6762F2B2D4B4}"/>
              </a:ext>
            </a:extLst>
          </p:cNvPr>
          <p:cNvSpPr/>
          <p:nvPr/>
        </p:nvSpPr>
        <p:spPr>
          <a:xfrm>
            <a:off x="198891" y="2094724"/>
            <a:ext cx="6460219" cy="946675"/>
          </a:xfrm>
          <a:prstGeom prst="roundRect">
            <a:avLst>
              <a:gd name="adj" fmla="val 3832"/>
            </a:avLst>
          </a:prstGeom>
          <a:solidFill>
            <a:srgbClr val="FEFAD7"/>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bIns="144000" rtlCol="0" anchor="ctr"/>
          <a:lstStyle/>
          <a:p>
            <a:pPr>
              <a:lnSpc>
                <a:spcPct val="130000"/>
              </a:lnSpc>
            </a:pP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著作権制度の概要を学ぶと共に、インターネット上の著作物や</a:t>
            </a:r>
          </a:p>
          <a:p>
            <a:pPr>
              <a:lnSpc>
                <a:spcPct val="130000"/>
              </a:lnSpc>
            </a:pP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新聞・雑誌の記事及びその他出版物等の著作物の正しい利用に</a:t>
            </a:r>
            <a:endParaRPr kumimoji="1" lang="en-US" altLang="ja-JP"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ついて解説し行政の実務面から著作権制度への理解を深めます。</a:t>
            </a:r>
          </a:p>
        </p:txBody>
      </p:sp>
      <p:pic>
        <p:nvPicPr>
          <p:cNvPr id="71" name="図 70" descr="ロゴ&#10;&#10;中程度の精度で自動的に生成された説明">
            <a:extLst>
              <a:ext uri="{FF2B5EF4-FFF2-40B4-BE49-F238E27FC236}">
                <a16:creationId xmlns:a16="http://schemas.microsoft.com/office/drawing/2014/main" id="{BAFFE005-D2DA-E1F3-FAD2-719F621D7065}"/>
              </a:ext>
            </a:extLst>
          </p:cNvPr>
          <p:cNvPicPr>
            <a:picLocks noChangeAspect="1"/>
          </p:cNvPicPr>
          <p:nvPr/>
        </p:nvPicPr>
        <p:blipFill>
          <a:blip r:embed="rId3"/>
          <a:stretch>
            <a:fillRect/>
          </a:stretch>
        </p:blipFill>
        <p:spPr>
          <a:xfrm>
            <a:off x="2929993" y="9577652"/>
            <a:ext cx="998015" cy="305766"/>
          </a:xfrm>
          <a:prstGeom prst="rect">
            <a:avLst/>
          </a:prstGeom>
        </p:spPr>
      </p:pic>
      <p:sp>
        <p:nvSpPr>
          <p:cNvPr id="10" name="四角形: 角を丸くする 9">
            <a:extLst>
              <a:ext uri="{FF2B5EF4-FFF2-40B4-BE49-F238E27FC236}">
                <a16:creationId xmlns:a16="http://schemas.microsoft.com/office/drawing/2014/main" id="{5316B1E7-FBAA-E7CA-D812-9A97B0F9A35D}"/>
              </a:ext>
            </a:extLst>
          </p:cNvPr>
          <p:cNvSpPr/>
          <p:nvPr/>
        </p:nvSpPr>
        <p:spPr>
          <a:xfrm>
            <a:off x="5019545" y="2198017"/>
            <a:ext cx="1359477" cy="337706"/>
          </a:xfrm>
          <a:prstGeom prst="roundRect">
            <a:avLst/>
          </a:prstGeom>
          <a:solidFill>
            <a:srgbClr val="F3E057"/>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視聴無料</a:t>
            </a:r>
          </a:p>
        </p:txBody>
      </p:sp>
      <p:grpSp>
        <p:nvGrpSpPr>
          <p:cNvPr id="56" name="グループ化 55">
            <a:extLst>
              <a:ext uri="{FF2B5EF4-FFF2-40B4-BE49-F238E27FC236}">
                <a16:creationId xmlns:a16="http://schemas.microsoft.com/office/drawing/2014/main" id="{F417886C-C5EF-5AFB-F6D4-163D90D7EB28}"/>
              </a:ext>
            </a:extLst>
          </p:cNvPr>
          <p:cNvGrpSpPr/>
          <p:nvPr/>
        </p:nvGrpSpPr>
        <p:grpSpPr>
          <a:xfrm>
            <a:off x="221054" y="626054"/>
            <a:ext cx="6532558" cy="1406514"/>
            <a:chOff x="642765" y="880643"/>
            <a:chExt cx="6532558" cy="1406514"/>
          </a:xfrm>
        </p:grpSpPr>
        <p:sp>
          <p:nvSpPr>
            <p:cNvPr id="2" name="テキスト ボックス 1">
              <a:extLst>
                <a:ext uri="{FF2B5EF4-FFF2-40B4-BE49-F238E27FC236}">
                  <a16:creationId xmlns:a16="http://schemas.microsoft.com/office/drawing/2014/main" id="{1DE7DA3A-8B5D-4C3F-AC2B-F7DA8857654E}"/>
                </a:ext>
              </a:extLst>
            </p:cNvPr>
            <p:cNvSpPr txBox="1"/>
            <p:nvPr/>
          </p:nvSpPr>
          <p:spPr>
            <a:xfrm>
              <a:off x="642765" y="1548493"/>
              <a:ext cx="6532558" cy="738664"/>
            </a:xfrm>
            <a:prstGeom prst="rect">
              <a:avLst/>
            </a:prstGeom>
            <a:noFill/>
            <a:effectLst>
              <a:glow rad="63500">
                <a:schemeClr val="tx1">
                  <a:lumMod val="50000"/>
                  <a:lumOff val="50000"/>
                </a:schemeClr>
              </a:glow>
            </a:effectLst>
          </p:spPr>
          <p:txBody>
            <a:bodyPr wrap="none" rtlCol="0">
              <a:spAutoFit/>
            </a:bodyPr>
            <a:lstStyle/>
            <a:p>
              <a:r>
                <a:rPr kumimoji="1" lang="ja-JP" altLang="en-US" sz="4200" b="1" spc="300" dirty="0">
                  <a:solidFill>
                    <a:srgbClr val="FAB900"/>
                  </a:solidFill>
                  <a:effectLst>
                    <a:glow rad="38100">
                      <a:schemeClr val="tx1">
                        <a:lumMod val="65000"/>
                        <a:lumOff val="35000"/>
                      </a:schemeClr>
                    </a:glow>
                  </a:effectLst>
                  <a:latin typeface="BIZ UDPゴシック" panose="020B0400000000000000" pitchFamily="50" charset="-128"/>
                  <a:ea typeface="BIZ UDPゴシック" panose="020B0400000000000000" pitchFamily="50" charset="-128"/>
                </a:rPr>
                <a:t>著作権事務担当者講習会</a:t>
              </a:r>
            </a:p>
          </p:txBody>
        </p:sp>
        <p:sp>
          <p:nvSpPr>
            <p:cNvPr id="18" name="四角形: 角を丸くする 17">
              <a:extLst>
                <a:ext uri="{FF2B5EF4-FFF2-40B4-BE49-F238E27FC236}">
                  <a16:creationId xmlns:a16="http://schemas.microsoft.com/office/drawing/2014/main" id="{8BBE9E50-D2B7-8A4E-AAE3-BAFC86511950}"/>
                </a:ext>
              </a:extLst>
            </p:cNvPr>
            <p:cNvSpPr/>
            <p:nvPr/>
          </p:nvSpPr>
          <p:spPr>
            <a:xfrm>
              <a:off x="708274" y="936340"/>
              <a:ext cx="587574" cy="587574"/>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77F9600-3CBD-C877-67AC-C0013660EF88}"/>
                </a:ext>
              </a:extLst>
            </p:cNvPr>
            <p:cNvSpPr txBox="1"/>
            <p:nvPr/>
          </p:nvSpPr>
          <p:spPr>
            <a:xfrm>
              <a:off x="690527" y="880643"/>
              <a:ext cx="684803" cy="646331"/>
            </a:xfrm>
            <a:prstGeom prst="rect">
              <a:avLst/>
            </a:prstGeom>
            <a:noFill/>
          </p:spPr>
          <p:txBody>
            <a:bodyPr wrap="none" rtlCol="0">
              <a:spAutoFit/>
            </a:bodyPr>
            <a:lstStyle/>
            <a:p>
              <a:pPr algn="ctr"/>
              <a:r>
                <a:rPr kumimoji="1" lang="ja-JP" altLang="en-US" sz="3600" b="1" spc="300" dirty="0">
                  <a:solidFill>
                    <a:schemeClr val="bg1"/>
                  </a:solidFill>
                  <a:latin typeface="BIZ UDPゴシック" panose="020B0400000000000000" pitchFamily="50" charset="-128"/>
                  <a:ea typeface="BIZ UDPゴシック" panose="020B0400000000000000" pitchFamily="50" charset="-128"/>
                </a:rPr>
                <a:t>都</a:t>
              </a:r>
              <a:endParaRPr kumimoji="1" lang="ja-JP" altLang="en-US" sz="3600" b="1" spc="300" dirty="0">
                <a:solidFill>
                  <a:schemeClr val="bg1"/>
                </a:solidFill>
                <a:effectLst/>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D5ACB82B-3074-3220-4FA9-AD59423DE459}"/>
                </a:ext>
              </a:extLst>
            </p:cNvPr>
            <p:cNvSpPr/>
            <p:nvPr/>
          </p:nvSpPr>
          <p:spPr>
            <a:xfrm>
              <a:off x="1334641" y="936340"/>
              <a:ext cx="587574" cy="587574"/>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DFE7816-017A-C3C6-079F-D8C2A61A6DE4}"/>
                </a:ext>
              </a:extLst>
            </p:cNvPr>
            <p:cNvSpPr txBox="1"/>
            <p:nvPr/>
          </p:nvSpPr>
          <p:spPr>
            <a:xfrm>
              <a:off x="1312335" y="880643"/>
              <a:ext cx="684803" cy="646331"/>
            </a:xfrm>
            <a:prstGeom prst="rect">
              <a:avLst/>
            </a:prstGeom>
            <a:noFill/>
          </p:spPr>
          <p:txBody>
            <a:bodyPr wrap="none" rtlCol="0">
              <a:spAutoFit/>
            </a:bodyPr>
            <a:lstStyle/>
            <a:p>
              <a:pPr algn="ctr"/>
              <a:r>
                <a:rPr kumimoji="1" lang="ja-JP" altLang="en-US" sz="3600" b="1" spc="300" dirty="0">
                  <a:solidFill>
                    <a:schemeClr val="bg1"/>
                  </a:solidFill>
                  <a:latin typeface="BIZ UDPゴシック" panose="020B0400000000000000" pitchFamily="50" charset="-128"/>
                  <a:ea typeface="BIZ UDPゴシック" panose="020B0400000000000000" pitchFamily="50" charset="-128"/>
                </a:rPr>
                <a:t>道</a:t>
              </a:r>
              <a:endParaRPr kumimoji="1" lang="ja-JP" altLang="en-US" sz="3600" b="1" spc="300" dirty="0">
                <a:solidFill>
                  <a:schemeClr val="bg1"/>
                </a:solidFill>
                <a:effectLst/>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36841382-502D-39B0-286D-5053DCAAE8AD}"/>
                </a:ext>
              </a:extLst>
            </p:cNvPr>
            <p:cNvSpPr/>
            <p:nvPr/>
          </p:nvSpPr>
          <p:spPr>
            <a:xfrm>
              <a:off x="1961008" y="936340"/>
              <a:ext cx="587574" cy="587574"/>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8DE286F-5A09-0C8F-167A-D7FD4FC93A2E}"/>
                </a:ext>
              </a:extLst>
            </p:cNvPr>
            <p:cNvSpPr txBox="1"/>
            <p:nvPr/>
          </p:nvSpPr>
          <p:spPr>
            <a:xfrm>
              <a:off x="1935811" y="880643"/>
              <a:ext cx="684803" cy="646331"/>
            </a:xfrm>
            <a:prstGeom prst="rect">
              <a:avLst/>
            </a:prstGeom>
            <a:noFill/>
          </p:spPr>
          <p:txBody>
            <a:bodyPr wrap="none" rtlCol="0">
              <a:spAutoFit/>
            </a:bodyPr>
            <a:lstStyle/>
            <a:p>
              <a:pPr algn="ctr"/>
              <a:r>
                <a:rPr kumimoji="1" lang="ja-JP" altLang="en-US" sz="3600" b="1" spc="300" dirty="0">
                  <a:solidFill>
                    <a:schemeClr val="bg1"/>
                  </a:solidFill>
                  <a:latin typeface="BIZ UDPゴシック" panose="020B0400000000000000" pitchFamily="50" charset="-128"/>
                  <a:ea typeface="BIZ UDPゴシック" panose="020B0400000000000000" pitchFamily="50" charset="-128"/>
                </a:rPr>
                <a:t>府</a:t>
              </a:r>
              <a:endParaRPr kumimoji="1" lang="ja-JP" altLang="en-US" sz="3600" b="1" spc="300" dirty="0">
                <a:solidFill>
                  <a:schemeClr val="bg1"/>
                </a:solidFill>
                <a:effectLst/>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7417C877-FAE3-E24D-34CB-14D2BAF10705}"/>
                </a:ext>
              </a:extLst>
            </p:cNvPr>
            <p:cNvSpPr/>
            <p:nvPr/>
          </p:nvSpPr>
          <p:spPr>
            <a:xfrm>
              <a:off x="2587375" y="936340"/>
              <a:ext cx="587574" cy="587574"/>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0B6B4F0-96E2-B5A9-FB19-D8A119622F27}"/>
                </a:ext>
              </a:extLst>
            </p:cNvPr>
            <p:cNvSpPr txBox="1"/>
            <p:nvPr/>
          </p:nvSpPr>
          <p:spPr>
            <a:xfrm>
              <a:off x="2562178" y="880643"/>
              <a:ext cx="684803" cy="646331"/>
            </a:xfrm>
            <a:prstGeom prst="rect">
              <a:avLst/>
            </a:prstGeom>
            <a:noFill/>
          </p:spPr>
          <p:txBody>
            <a:bodyPr wrap="none" rtlCol="0">
              <a:spAutoFit/>
            </a:bodyPr>
            <a:lstStyle/>
            <a:p>
              <a:pPr algn="ctr"/>
              <a:r>
                <a:rPr kumimoji="1" lang="ja-JP" altLang="en-US" sz="3600" b="1" spc="300" dirty="0">
                  <a:solidFill>
                    <a:schemeClr val="bg1"/>
                  </a:solidFill>
                  <a:latin typeface="BIZ UDPゴシック" panose="020B0400000000000000" pitchFamily="50" charset="-128"/>
                  <a:ea typeface="BIZ UDPゴシック" panose="020B0400000000000000" pitchFamily="50" charset="-128"/>
                </a:rPr>
                <a:t>県</a:t>
              </a:r>
              <a:endParaRPr kumimoji="1" lang="ja-JP" altLang="en-US" sz="3600" b="1" spc="300" dirty="0">
                <a:solidFill>
                  <a:schemeClr val="bg1"/>
                </a:solidFill>
                <a:effectLst/>
                <a:latin typeface="BIZ UDPゴシック" panose="020B0400000000000000" pitchFamily="50" charset="-128"/>
                <a:ea typeface="BIZ UDPゴシック" panose="020B0400000000000000" pitchFamily="50" charset="-128"/>
              </a:endParaRPr>
            </a:p>
          </p:txBody>
        </p:sp>
      </p:grpSp>
      <p:grpSp>
        <p:nvGrpSpPr>
          <p:cNvPr id="55" name="グループ化 54">
            <a:extLst>
              <a:ext uri="{FF2B5EF4-FFF2-40B4-BE49-F238E27FC236}">
                <a16:creationId xmlns:a16="http://schemas.microsoft.com/office/drawing/2014/main" id="{01992D01-3B04-0A0E-8A6C-59FA7A1BA558}"/>
              </a:ext>
            </a:extLst>
          </p:cNvPr>
          <p:cNvGrpSpPr/>
          <p:nvPr/>
        </p:nvGrpSpPr>
        <p:grpSpPr>
          <a:xfrm>
            <a:off x="4581638" y="290345"/>
            <a:ext cx="1751260" cy="1034550"/>
            <a:chOff x="4581638" y="431489"/>
            <a:chExt cx="1751260" cy="1034550"/>
          </a:xfrm>
        </p:grpSpPr>
        <p:sp>
          <p:nvSpPr>
            <p:cNvPr id="48" name="テキスト ボックス 47">
              <a:extLst>
                <a:ext uri="{FF2B5EF4-FFF2-40B4-BE49-F238E27FC236}">
                  <a16:creationId xmlns:a16="http://schemas.microsoft.com/office/drawing/2014/main" id="{BFC60D07-43BA-9B14-E46C-C0813911AEBB}"/>
                </a:ext>
              </a:extLst>
            </p:cNvPr>
            <p:cNvSpPr txBox="1"/>
            <p:nvPr/>
          </p:nvSpPr>
          <p:spPr>
            <a:xfrm>
              <a:off x="5392111" y="715995"/>
              <a:ext cx="889987" cy="430887"/>
            </a:xfrm>
            <a:prstGeom prst="rect">
              <a:avLst/>
            </a:prstGeom>
            <a:noFill/>
          </p:spPr>
          <p:txBody>
            <a:bodyPr wrap="none" rtlCol="0">
              <a:spAutoFit/>
            </a:bodyPr>
            <a:lstStyle/>
            <a:p>
              <a:pPr algn="ctr"/>
              <a:r>
                <a:rPr kumimoji="1" lang="en-US" altLang="ja-JP" sz="1100" b="1" dirty="0">
                  <a:solidFill>
                    <a:srgbClr val="FAB900"/>
                  </a:solidFill>
                  <a:latin typeface="BIZ UDPゴシック" panose="020B0400000000000000" pitchFamily="50" charset="-128"/>
                  <a:ea typeface="BIZ UDPゴシック" panose="020B0400000000000000" pitchFamily="50" charset="-128"/>
                </a:rPr>
                <a:t>YouTube</a:t>
              </a:r>
            </a:p>
            <a:p>
              <a:pPr algn="ctr"/>
              <a:r>
                <a:rPr kumimoji="1" lang="en-US" altLang="ja-JP"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Live</a:t>
              </a: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配信</a:t>
              </a:r>
            </a:p>
          </p:txBody>
        </p:sp>
        <p:grpSp>
          <p:nvGrpSpPr>
            <p:cNvPr id="53" name="グループ化 52">
              <a:extLst>
                <a:ext uri="{FF2B5EF4-FFF2-40B4-BE49-F238E27FC236}">
                  <a16:creationId xmlns:a16="http://schemas.microsoft.com/office/drawing/2014/main" id="{9FE8F542-2F7D-1765-584A-DFF80324BABC}"/>
                </a:ext>
              </a:extLst>
            </p:cNvPr>
            <p:cNvGrpSpPr/>
            <p:nvPr/>
          </p:nvGrpSpPr>
          <p:grpSpPr>
            <a:xfrm>
              <a:off x="4581638" y="431489"/>
              <a:ext cx="1751260" cy="1034550"/>
              <a:chOff x="4391175" y="431489"/>
              <a:chExt cx="1751260" cy="1034550"/>
            </a:xfrm>
          </p:grpSpPr>
          <p:pic>
            <p:nvPicPr>
              <p:cNvPr id="46" name="図 45">
                <a:extLst>
                  <a:ext uri="{FF2B5EF4-FFF2-40B4-BE49-F238E27FC236}">
                    <a16:creationId xmlns:a16="http://schemas.microsoft.com/office/drawing/2014/main" id="{7B3BBE3C-EEE5-07A2-3FBF-EFD6436787D0}"/>
                  </a:ext>
                </a:extLst>
              </p:cNvPr>
              <p:cNvPicPr>
                <a:picLocks noChangeAspect="1"/>
              </p:cNvPicPr>
              <p:nvPr/>
            </p:nvPicPr>
            <p:blipFill>
              <a:blip r:embed="rId4"/>
              <a:srcRect l="12486" t="11429" r="11111" b="9357"/>
              <a:stretch>
                <a:fillRect/>
              </a:stretch>
            </p:blipFill>
            <p:spPr>
              <a:xfrm>
                <a:off x="4391175" y="485532"/>
                <a:ext cx="945702" cy="980507"/>
              </a:xfrm>
              <a:prstGeom prst="rect">
                <a:avLst/>
              </a:prstGeom>
            </p:spPr>
          </p:pic>
          <p:sp>
            <p:nvSpPr>
              <p:cNvPr id="47" name="円弧 46">
                <a:extLst>
                  <a:ext uri="{FF2B5EF4-FFF2-40B4-BE49-F238E27FC236}">
                    <a16:creationId xmlns:a16="http://schemas.microsoft.com/office/drawing/2014/main" id="{A5C0B9D1-C6BF-D54D-FCD3-B41C8CF50F87}"/>
                  </a:ext>
                </a:extLst>
              </p:cNvPr>
              <p:cNvSpPr/>
              <p:nvPr/>
            </p:nvSpPr>
            <p:spPr>
              <a:xfrm rot="17100000">
                <a:off x="5127081" y="431489"/>
                <a:ext cx="1015354" cy="1015354"/>
              </a:xfrm>
              <a:prstGeom prst="arc">
                <a:avLst>
                  <a:gd name="adj1" fmla="val 16706708"/>
                  <a:gd name="adj2" fmla="val 12494946"/>
                </a:avLst>
              </a:prstGeom>
              <a:ln w="25400" cap="rnd">
                <a:solidFill>
                  <a:srgbClr val="FAB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51" name="グラフィックス 50">
                <a:extLst>
                  <a:ext uri="{FF2B5EF4-FFF2-40B4-BE49-F238E27FC236}">
                    <a16:creationId xmlns:a16="http://schemas.microsoft.com/office/drawing/2014/main" id="{72EB7705-5562-15E1-0DA0-335E5D2265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3236" y="1070699"/>
                <a:ext cx="180836" cy="180836"/>
              </a:xfrm>
              <a:prstGeom prst="rect">
                <a:avLst/>
              </a:prstGeom>
            </p:spPr>
          </p:pic>
        </p:grpSp>
      </p:grpSp>
      <p:sp>
        <p:nvSpPr>
          <p:cNvPr id="61" name="テキスト ボックス 60">
            <a:extLst>
              <a:ext uri="{FF2B5EF4-FFF2-40B4-BE49-F238E27FC236}">
                <a16:creationId xmlns:a16="http://schemas.microsoft.com/office/drawing/2014/main" id="{D904BB69-7A40-AF6D-8226-6E89D6C9E6FE}"/>
              </a:ext>
            </a:extLst>
          </p:cNvPr>
          <p:cNvSpPr txBox="1"/>
          <p:nvPr/>
        </p:nvSpPr>
        <p:spPr>
          <a:xfrm>
            <a:off x="231539" y="238772"/>
            <a:ext cx="1632645" cy="369332"/>
          </a:xfrm>
          <a:prstGeom prst="rect">
            <a:avLst/>
          </a:prstGeom>
          <a:noFill/>
        </p:spPr>
        <p:txBody>
          <a:bodyPr wrap="square" rtlCol="0">
            <a:spAutoFit/>
          </a:bodyPr>
          <a:lstStyle/>
          <a:p>
            <a:r>
              <a:rPr kumimoji="1" lang="ja-JP" altLang="en-US" b="1" spc="300"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令和</a:t>
            </a:r>
            <a:r>
              <a:rPr kumimoji="1" lang="en-US" altLang="ja-JP" b="1" spc="300"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8</a:t>
            </a:r>
            <a:r>
              <a:rPr kumimoji="1" lang="ja-JP" altLang="en-US" b="1" spc="300"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年度</a:t>
            </a:r>
          </a:p>
        </p:txBody>
      </p:sp>
      <p:sp>
        <p:nvSpPr>
          <p:cNvPr id="93" name="四角形: 角を丸くする 92">
            <a:extLst>
              <a:ext uri="{FF2B5EF4-FFF2-40B4-BE49-F238E27FC236}">
                <a16:creationId xmlns:a16="http://schemas.microsoft.com/office/drawing/2014/main" id="{176DA407-305B-7391-5506-A12546929E5B}"/>
              </a:ext>
            </a:extLst>
          </p:cNvPr>
          <p:cNvSpPr/>
          <p:nvPr/>
        </p:nvSpPr>
        <p:spPr>
          <a:xfrm>
            <a:off x="5019545" y="2607497"/>
            <a:ext cx="1359477" cy="337706"/>
          </a:xfrm>
          <a:prstGeom prst="roundRect">
            <a:avLst/>
          </a:prstGeom>
          <a:solidFill>
            <a:srgbClr val="F3E057"/>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申込不要</a:t>
            </a:r>
          </a:p>
        </p:txBody>
      </p:sp>
      <p:sp>
        <p:nvSpPr>
          <p:cNvPr id="95" name="四角形: 角を丸くする 94">
            <a:extLst>
              <a:ext uri="{FF2B5EF4-FFF2-40B4-BE49-F238E27FC236}">
                <a16:creationId xmlns:a16="http://schemas.microsoft.com/office/drawing/2014/main" id="{DC5E0A80-4DB2-2602-D901-410C500C6F08}"/>
              </a:ext>
            </a:extLst>
          </p:cNvPr>
          <p:cNvSpPr/>
          <p:nvPr/>
        </p:nvSpPr>
        <p:spPr>
          <a:xfrm>
            <a:off x="123819" y="3479448"/>
            <a:ext cx="6629400" cy="743781"/>
          </a:xfrm>
          <a:prstGeom prst="roundRect">
            <a:avLst>
              <a:gd name="adj" fmla="val 7929"/>
            </a:avLst>
          </a:prstGeom>
          <a:solidFill>
            <a:schemeClr val="bg1"/>
          </a:solidFill>
          <a:ln w="12700">
            <a:solidFill>
              <a:srgbClr val="F3E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6" name="四角形: 上の 2 つの角を丸める 95">
            <a:extLst>
              <a:ext uri="{FF2B5EF4-FFF2-40B4-BE49-F238E27FC236}">
                <a16:creationId xmlns:a16="http://schemas.microsoft.com/office/drawing/2014/main" id="{534E8306-BA37-7DA0-AF4C-71F40F301788}"/>
              </a:ext>
            </a:extLst>
          </p:cNvPr>
          <p:cNvSpPr/>
          <p:nvPr/>
        </p:nvSpPr>
        <p:spPr>
          <a:xfrm rot="5400000">
            <a:off x="386493" y="3238623"/>
            <a:ext cx="405455" cy="1178440"/>
          </a:xfrm>
          <a:prstGeom prst="round2SameRect">
            <a:avLst/>
          </a:prstGeom>
          <a:solidFill>
            <a:srgbClr val="F3E057"/>
          </a:solidFill>
          <a:ln>
            <a:solidFill>
              <a:srgbClr val="F3E057"/>
            </a:solid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282773E9-CFA1-12CB-ED15-173FD6787CFD}"/>
              </a:ext>
            </a:extLst>
          </p:cNvPr>
          <p:cNvSpPr txBox="1"/>
          <p:nvPr/>
        </p:nvSpPr>
        <p:spPr>
          <a:xfrm>
            <a:off x="349567" y="3632638"/>
            <a:ext cx="786240" cy="338554"/>
          </a:xfrm>
          <a:prstGeom prst="rect">
            <a:avLst/>
          </a:prstGeom>
          <a:noFill/>
        </p:spPr>
        <p:txBody>
          <a:bodyPr wrap="square" rtlCol="0">
            <a:spAutoFit/>
          </a:bodyPr>
          <a:lstStyle/>
          <a:p>
            <a:r>
              <a:rPr kumimoji="1" lang="ja-JP" altLang="en-US" sz="1600" b="1"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日時</a:t>
            </a:r>
          </a:p>
        </p:txBody>
      </p:sp>
      <p:sp>
        <p:nvSpPr>
          <p:cNvPr id="99" name="テキスト ボックス 98">
            <a:extLst>
              <a:ext uri="{FF2B5EF4-FFF2-40B4-BE49-F238E27FC236}">
                <a16:creationId xmlns:a16="http://schemas.microsoft.com/office/drawing/2014/main" id="{C600762C-3B99-327E-EBF3-951B24889432}"/>
              </a:ext>
            </a:extLst>
          </p:cNvPr>
          <p:cNvSpPr txBox="1"/>
          <p:nvPr/>
        </p:nvSpPr>
        <p:spPr>
          <a:xfrm>
            <a:off x="1289188" y="3733075"/>
            <a:ext cx="763351" cy="276999"/>
          </a:xfrm>
          <a:prstGeom prst="rect">
            <a:avLst/>
          </a:prstGeom>
          <a:noFill/>
        </p:spPr>
        <p:txBody>
          <a:bodyPr wrap="none" rtlCol="0">
            <a:spAutoFit/>
          </a:bodyPr>
          <a:lstStyle/>
          <a:p>
            <a:r>
              <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令和</a:t>
            </a:r>
            <a:r>
              <a:rPr kumimoji="1"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8</a:t>
            </a:r>
            <a:r>
              <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年</a:t>
            </a:r>
          </a:p>
        </p:txBody>
      </p:sp>
      <p:sp>
        <p:nvSpPr>
          <p:cNvPr id="103" name="テキスト ボックス 102">
            <a:extLst>
              <a:ext uri="{FF2B5EF4-FFF2-40B4-BE49-F238E27FC236}">
                <a16:creationId xmlns:a16="http://schemas.microsoft.com/office/drawing/2014/main" id="{488F1450-9E1A-9E93-C099-24BDCD3448E4}"/>
              </a:ext>
            </a:extLst>
          </p:cNvPr>
          <p:cNvSpPr txBox="1"/>
          <p:nvPr/>
        </p:nvSpPr>
        <p:spPr>
          <a:xfrm>
            <a:off x="2025997" y="3464308"/>
            <a:ext cx="1135247" cy="523220"/>
          </a:xfrm>
          <a:prstGeom prst="rect">
            <a:avLst/>
          </a:prstGeom>
          <a:noFill/>
          <a:effectLst>
            <a:glow rad="63500">
              <a:schemeClr val="tx1">
                <a:lumMod val="50000"/>
                <a:lumOff val="50000"/>
              </a:schemeClr>
            </a:glow>
          </a:effectLst>
        </p:spPr>
        <p:txBody>
          <a:bodyPr wrap="none" rtlCol="0">
            <a:spAutoFit/>
          </a:bodyPr>
          <a:lstStyle>
            <a:defPPr>
              <a:defRPr lang="en-US"/>
            </a:defPPr>
            <a:lvl1pPr>
              <a:defRPr kumimoji="1" sz="3700" b="1" spc="300">
                <a:solidFill>
                  <a:srgbClr val="FAB900"/>
                </a:solidFill>
                <a:effectLst>
                  <a:glow rad="38100">
                    <a:schemeClr val="tx1">
                      <a:lumMod val="65000"/>
                      <a:lumOff val="35000"/>
                    </a:schemeClr>
                  </a:glow>
                </a:effectLst>
                <a:latin typeface="BIZ UDPゴシック" panose="020B0400000000000000" pitchFamily="50" charset="-128"/>
                <a:ea typeface="BIZ UDPゴシック" panose="020B0400000000000000" pitchFamily="50" charset="-128"/>
              </a:defRPr>
            </a:lvl1pPr>
          </a:lstStyle>
          <a:p>
            <a:r>
              <a:rPr lang="en-US" altLang="ja-JP" sz="2800" spc="0" dirty="0"/>
              <a:t>5/15</a:t>
            </a:r>
            <a:endParaRPr lang="ja-JP" altLang="en-US" sz="2800" spc="0" dirty="0"/>
          </a:p>
        </p:txBody>
      </p:sp>
      <p:grpSp>
        <p:nvGrpSpPr>
          <p:cNvPr id="113" name="グループ化 112">
            <a:extLst>
              <a:ext uri="{FF2B5EF4-FFF2-40B4-BE49-F238E27FC236}">
                <a16:creationId xmlns:a16="http://schemas.microsoft.com/office/drawing/2014/main" id="{962905C0-EA8A-208C-A41E-C11887D2829E}"/>
              </a:ext>
            </a:extLst>
          </p:cNvPr>
          <p:cNvGrpSpPr/>
          <p:nvPr/>
        </p:nvGrpSpPr>
        <p:grpSpPr>
          <a:xfrm>
            <a:off x="3075746" y="3559953"/>
            <a:ext cx="428322" cy="338554"/>
            <a:chOff x="3258988" y="3887016"/>
            <a:chExt cx="428322" cy="338554"/>
          </a:xfrm>
        </p:grpSpPr>
        <p:sp>
          <p:nvSpPr>
            <p:cNvPr id="104" name="四角形: 角を丸くする 103">
              <a:extLst>
                <a:ext uri="{FF2B5EF4-FFF2-40B4-BE49-F238E27FC236}">
                  <a16:creationId xmlns:a16="http://schemas.microsoft.com/office/drawing/2014/main" id="{8EA0F2EA-7026-10E3-C36F-1D76770FB337}"/>
                </a:ext>
              </a:extLst>
            </p:cNvPr>
            <p:cNvSpPr/>
            <p:nvPr/>
          </p:nvSpPr>
          <p:spPr>
            <a:xfrm>
              <a:off x="3310670" y="3929146"/>
              <a:ext cx="280255" cy="280255"/>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117A3658-B0B0-CC1E-B012-1D5FDFA031A1}"/>
                </a:ext>
              </a:extLst>
            </p:cNvPr>
            <p:cNvSpPr txBox="1"/>
            <p:nvPr/>
          </p:nvSpPr>
          <p:spPr>
            <a:xfrm>
              <a:off x="3258988" y="3887016"/>
              <a:ext cx="428322" cy="338554"/>
            </a:xfrm>
            <a:prstGeom prst="rect">
              <a:avLst/>
            </a:prstGeom>
            <a:noFill/>
          </p:spPr>
          <p:txBody>
            <a:bodyPr wrap="none" rtlCol="0" anchor="ctr" anchorCtr="0">
              <a:spAutoFit/>
            </a:bodyPr>
            <a:lstStyle/>
            <a:p>
              <a:pPr algn="ctr"/>
              <a:r>
                <a:rPr kumimoji="1" lang="ja-JP" altLang="en-US" sz="1600" b="1" spc="300" dirty="0">
                  <a:solidFill>
                    <a:schemeClr val="bg1"/>
                  </a:solidFill>
                  <a:effectLst/>
                  <a:latin typeface="BIZ UDPゴシック" panose="020B0400000000000000" pitchFamily="50" charset="-128"/>
                  <a:ea typeface="BIZ UDPゴシック" panose="020B0400000000000000" pitchFamily="50" charset="-128"/>
                </a:rPr>
                <a:t>金</a:t>
              </a:r>
            </a:p>
          </p:txBody>
        </p:sp>
      </p:grpSp>
      <p:sp>
        <p:nvSpPr>
          <p:cNvPr id="115" name="四角形: 角を丸くする 114">
            <a:extLst>
              <a:ext uri="{FF2B5EF4-FFF2-40B4-BE49-F238E27FC236}">
                <a16:creationId xmlns:a16="http://schemas.microsoft.com/office/drawing/2014/main" id="{51521D92-C1CE-C33D-BDB8-F6CBDCA5F632}"/>
              </a:ext>
            </a:extLst>
          </p:cNvPr>
          <p:cNvSpPr/>
          <p:nvPr/>
        </p:nvSpPr>
        <p:spPr>
          <a:xfrm>
            <a:off x="3846553" y="3568798"/>
            <a:ext cx="1873769" cy="587207"/>
          </a:xfrm>
          <a:prstGeom prst="roundRect">
            <a:avLst>
              <a:gd name="adj" fmla="val 14648"/>
            </a:avLst>
          </a:prstGeom>
          <a:solidFill>
            <a:srgbClr val="FEFAD7"/>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44000" rtlCol="0" anchor="ctr"/>
          <a:lstStyle/>
          <a:p>
            <a:pPr algn="ctr">
              <a:lnSpc>
                <a:spcPct val="120000"/>
              </a:lnSpc>
            </a:pP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第１部・第２部は</a:t>
            </a:r>
            <a:endParaRPr kumimoji="1" lang="en-US" altLang="ja-JP"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200" b="1" dirty="0">
                <a:solidFill>
                  <a:srgbClr val="EF9A29"/>
                </a:solidFill>
                <a:effectLst>
                  <a:glow rad="63500">
                    <a:schemeClr val="bg1"/>
                  </a:glow>
                </a:effectLst>
                <a:latin typeface="BIZ UDPゴシック" panose="020B0400000000000000" pitchFamily="50" charset="-128"/>
                <a:ea typeface="BIZ UDPゴシック" panose="020B0400000000000000" pitchFamily="50" charset="-128"/>
              </a:rPr>
              <a:t>後日アーカイブ配信予定</a:t>
            </a:r>
          </a:p>
        </p:txBody>
      </p:sp>
      <p:pic>
        <p:nvPicPr>
          <p:cNvPr id="119" name="図 118">
            <a:extLst>
              <a:ext uri="{FF2B5EF4-FFF2-40B4-BE49-F238E27FC236}">
                <a16:creationId xmlns:a16="http://schemas.microsoft.com/office/drawing/2014/main" id="{90EDB256-00D0-D58A-2453-A77EE11082DD}"/>
              </a:ext>
            </a:extLst>
          </p:cNvPr>
          <p:cNvPicPr>
            <a:picLocks noChangeAspect="1"/>
          </p:cNvPicPr>
          <p:nvPr/>
        </p:nvPicPr>
        <p:blipFill>
          <a:blip r:embed="rId7"/>
          <a:srcRect l="12974" t="21382" r="14929" b="18765"/>
          <a:stretch>
            <a:fillRect/>
          </a:stretch>
        </p:blipFill>
        <p:spPr>
          <a:xfrm>
            <a:off x="5787817" y="3550745"/>
            <a:ext cx="750830" cy="623312"/>
          </a:xfrm>
          <a:prstGeom prst="rect">
            <a:avLst/>
          </a:prstGeom>
        </p:spPr>
      </p:pic>
      <p:sp>
        <p:nvSpPr>
          <p:cNvPr id="122" name="二等辺三角形 121">
            <a:extLst>
              <a:ext uri="{FF2B5EF4-FFF2-40B4-BE49-F238E27FC236}">
                <a16:creationId xmlns:a16="http://schemas.microsoft.com/office/drawing/2014/main" id="{A59F1154-4E91-CF14-0003-421DD28FAD7A}"/>
              </a:ext>
            </a:extLst>
          </p:cNvPr>
          <p:cNvSpPr/>
          <p:nvPr/>
        </p:nvSpPr>
        <p:spPr>
          <a:xfrm rot="6300000">
            <a:off x="5621265" y="3714871"/>
            <a:ext cx="156841" cy="263340"/>
          </a:xfrm>
          <a:prstGeom prst="triangle">
            <a:avLst/>
          </a:prstGeom>
          <a:solidFill>
            <a:srgbClr val="FEFA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グラフィックス 123">
            <a:extLst>
              <a:ext uri="{FF2B5EF4-FFF2-40B4-BE49-F238E27FC236}">
                <a16:creationId xmlns:a16="http://schemas.microsoft.com/office/drawing/2014/main" id="{D550225B-ABE3-C6AF-0A1C-827B41389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812" y="3715887"/>
            <a:ext cx="223912" cy="223912"/>
          </a:xfrm>
          <a:prstGeom prst="rect">
            <a:avLst/>
          </a:prstGeom>
          <a:effectLst>
            <a:glow rad="38100">
              <a:schemeClr val="bg1"/>
            </a:glow>
          </a:effectLst>
        </p:spPr>
      </p:pic>
      <p:sp>
        <p:nvSpPr>
          <p:cNvPr id="125" name="四角形: 角を丸くする 124">
            <a:extLst>
              <a:ext uri="{FF2B5EF4-FFF2-40B4-BE49-F238E27FC236}">
                <a16:creationId xmlns:a16="http://schemas.microsoft.com/office/drawing/2014/main" id="{1158FBBE-1ACC-0F09-008F-CE280275292F}"/>
              </a:ext>
            </a:extLst>
          </p:cNvPr>
          <p:cNvSpPr/>
          <p:nvPr/>
        </p:nvSpPr>
        <p:spPr>
          <a:xfrm>
            <a:off x="123819" y="4344532"/>
            <a:ext cx="6629400" cy="743781"/>
          </a:xfrm>
          <a:prstGeom prst="roundRect">
            <a:avLst>
              <a:gd name="adj" fmla="val 7929"/>
            </a:avLst>
          </a:prstGeom>
          <a:solidFill>
            <a:schemeClr val="bg1"/>
          </a:solidFill>
          <a:ln w="12700">
            <a:solidFill>
              <a:srgbClr val="F3E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7" name="四角形: 上の 2 つの角を丸める 126">
            <a:extLst>
              <a:ext uri="{FF2B5EF4-FFF2-40B4-BE49-F238E27FC236}">
                <a16:creationId xmlns:a16="http://schemas.microsoft.com/office/drawing/2014/main" id="{1FC2364D-477F-424D-5654-DAC4B31F3A59}"/>
              </a:ext>
            </a:extLst>
          </p:cNvPr>
          <p:cNvSpPr/>
          <p:nvPr/>
        </p:nvSpPr>
        <p:spPr>
          <a:xfrm rot="5400000">
            <a:off x="386493" y="4103707"/>
            <a:ext cx="405455" cy="1178440"/>
          </a:xfrm>
          <a:prstGeom prst="round2SameRect">
            <a:avLst/>
          </a:prstGeom>
          <a:solidFill>
            <a:srgbClr val="F3E057"/>
          </a:solidFill>
          <a:ln>
            <a:solidFill>
              <a:srgbClr val="F3E057"/>
            </a:solid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a:extLst>
              <a:ext uri="{FF2B5EF4-FFF2-40B4-BE49-F238E27FC236}">
                <a16:creationId xmlns:a16="http://schemas.microsoft.com/office/drawing/2014/main" id="{6B56FA79-4757-0C0D-609E-9D0FDE9FA789}"/>
              </a:ext>
            </a:extLst>
          </p:cNvPr>
          <p:cNvSpPr txBox="1"/>
          <p:nvPr/>
        </p:nvSpPr>
        <p:spPr>
          <a:xfrm>
            <a:off x="349567" y="4497722"/>
            <a:ext cx="786240" cy="338554"/>
          </a:xfrm>
          <a:prstGeom prst="rect">
            <a:avLst/>
          </a:prstGeom>
          <a:noFill/>
        </p:spPr>
        <p:txBody>
          <a:bodyPr wrap="square" rtlCol="0">
            <a:spAutoFit/>
          </a:bodyPr>
          <a:lstStyle/>
          <a:p>
            <a:r>
              <a:rPr kumimoji="1" lang="ja-JP" altLang="en-US" sz="1600" b="1"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方式</a:t>
            </a:r>
          </a:p>
        </p:txBody>
      </p:sp>
      <p:sp>
        <p:nvSpPr>
          <p:cNvPr id="143" name="テキスト ボックス 142">
            <a:extLst>
              <a:ext uri="{FF2B5EF4-FFF2-40B4-BE49-F238E27FC236}">
                <a16:creationId xmlns:a16="http://schemas.microsoft.com/office/drawing/2014/main" id="{9CFBE779-7BE4-FB18-F185-54FA4CB7221D}"/>
              </a:ext>
            </a:extLst>
          </p:cNvPr>
          <p:cNvSpPr txBox="1"/>
          <p:nvPr/>
        </p:nvSpPr>
        <p:spPr>
          <a:xfrm>
            <a:off x="1307441" y="4332626"/>
            <a:ext cx="2390398" cy="369332"/>
          </a:xfrm>
          <a:prstGeom prst="rect">
            <a:avLst/>
          </a:prstGeom>
          <a:noFill/>
        </p:spPr>
        <p:txBody>
          <a:bodyPr wrap="none" rtlCol="0">
            <a:spAutoFit/>
          </a:bodyPr>
          <a:lstStyle/>
          <a:p>
            <a:r>
              <a:rPr kumimoji="1"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rPr>
              <a:t>YouTube Live</a:t>
            </a:r>
            <a:r>
              <a:rPr kumimoji="1"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配信</a:t>
            </a:r>
          </a:p>
        </p:txBody>
      </p:sp>
      <p:pic>
        <p:nvPicPr>
          <p:cNvPr id="152" name="グラフィックス 151">
            <a:extLst>
              <a:ext uri="{FF2B5EF4-FFF2-40B4-BE49-F238E27FC236}">
                <a16:creationId xmlns:a16="http://schemas.microsoft.com/office/drawing/2014/main" id="{C46F07A4-75B9-A20A-8D08-F50F6AD0FF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019" y="4586624"/>
            <a:ext cx="236571" cy="236571"/>
          </a:xfrm>
          <a:prstGeom prst="rect">
            <a:avLst/>
          </a:prstGeom>
          <a:effectLst>
            <a:glow rad="38100">
              <a:schemeClr val="bg1"/>
            </a:glow>
          </a:effectLst>
        </p:spPr>
      </p:pic>
      <p:pic>
        <p:nvPicPr>
          <p:cNvPr id="162" name="図 161">
            <a:extLst>
              <a:ext uri="{FF2B5EF4-FFF2-40B4-BE49-F238E27FC236}">
                <a16:creationId xmlns:a16="http://schemas.microsoft.com/office/drawing/2014/main" id="{C811D675-055A-29F0-2327-E086774BCC7D}"/>
              </a:ext>
            </a:extLst>
          </p:cNvPr>
          <p:cNvPicPr>
            <a:picLocks noChangeAspect="1"/>
          </p:cNvPicPr>
          <p:nvPr/>
        </p:nvPicPr>
        <p:blipFill>
          <a:blip r:embed="rId12"/>
          <a:stretch>
            <a:fillRect/>
          </a:stretch>
        </p:blipFill>
        <p:spPr>
          <a:xfrm>
            <a:off x="5889090" y="4415313"/>
            <a:ext cx="611707" cy="611707"/>
          </a:xfrm>
          <a:prstGeom prst="rect">
            <a:avLst/>
          </a:prstGeom>
        </p:spPr>
      </p:pic>
      <p:sp>
        <p:nvSpPr>
          <p:cNvPr id="166" name="四角形: 角を丸くする 165">
            <a:hlinkClick r:id="rId13"/>
            <a:extLst>
              <a:ext uri="{FF2B5EF4-FFF2-40B4-BE49-F238E27FC236}">
                <a16:creationId xmlns:a16="http://schemas.microsoft.com/office/drawing/2014/main" id="{07F311FD-FF90-9DB2-4CC0-CDACAAE6D095}"/>
              </a:ext>
            </a:extLst>
          </p:cNvPr>
          <p:cNvSpPr/>
          <p:nvPr/>
        </p:nvSpPr>
        <p:spPr>
          <a:xfrm>
            <a:off x="1364295" y="4685538"/>
            <a:ext cx="3564518" cy="375973"/>
          </a:xfrm>
          <a:prstGeom prst="roundRect">
            <a:avLst>
              <a:gd name="adj" fmla="val 14648"/>
            </a:avLst>
          </a:prstGeom>
          <a:solidFill>
            <a:srgbClr val="FEFAD7"/>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lnSpc>
                <a:spcPct val="120000"/>
              </a:lnSpc>
            </a:pPr>
            <a:endParaRPr kumimoji="1" lang="en-US" altLang="ja-JP" sz="700" dirty="0">
              <a:solidFill>
                <a:schemeClr val="tx1">
                  <a:lumMod val="65000"/>
                  <a:lumOff val="35000"/>
                </a:schemeClr>
              </a:solidFill>
              <a:latin typeface="BIZ UDPゴシック" panose="020B0400000000000000" pitchFamily="50" charset="-128"/>
              <a:ea typeface="BIZ UDPゴシック" panose="020B0400000000000000" pitchFamily="50" charset="-128"/>
              <a:hlinkClick r:id="rId13"/>
            </a:endParaRPr>
          </a:p>
          <a:p>
            <a:pPr>
              <a:lnSpc>
                <a:spcPct val="120000"/>
              </a:lnSpc>
            </a:pPr>
            <a:endParaRPr kumimoji="1" lang="en-US" altLang="ja-JP" sz="700" dirty="0">
              <a:solidFill>
                <a:schemeClr val="tx1">
                  <a:lumMod val="65000"/>
                  <a:lumOff val="35000"/>
                </a:schemeClr>
              </a:solidFill>
              <a:latin typeface="BIZ UDPゴシック" panose="020B0400000000000000" pitchFamily="50" charset="-128"/>
              <a:ea typeface="BIZ UDPゴシック" panose="020B0400000000000000" pitchFamily="50" charset="-128"/>
              <a:hlinkClick r:id="rId13"/>
            </a:endParaRPr>
          </a:p>
          <a:p>
            <a:pPr>
              <a:lnSpc>
                <a:spcPct val="120000"/>
              </a:lnSpc>
            </a:pPr>
            <a:r>
              <a:rPr kumimoji="1" lang="en-US" altLang="ja-JP" sz="900" dirty="0">
                <a:solidFill>
                  <a:schemeClr val="tx1">
                    <a:lumMod val="65000"/>
                    <a:lumOff val="35000"/>
                  </a:schemeClr>
                </a:solidFill>
                <a:latin typeface="BIZ UDPゴシック" panose="020B0400000000000000" pitchFamily="50" charset="-128"/>
                <a:ea typeface="BIZ UDPゴシック" panose="020B0400000000000000" pitchFamily="50" charset="-128"/>
                <a:hlinkClick r:id="rId13"/>
              </a:rPr>
              <a:t>https://www.youtube.com/live/hnvHa6yYJEE</a:t>
            </a:r>
            <a:endParaRPr kumimoji="1" lang="en-US" altLang="ja-JP" sz="9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90488" indent="-90488">
              <a:lnSpc>
                <a:spcPct val="120000"/>
              </a:lnSpc>
              <a:buFont typeface="游ゴシック" panose="020B0400000000000000" pitchFamily="50" charset="-128"/>
              <a:buChar char="※"/>
            </a:pPr>
            <a:r>
              <a:rPr kumimoji="1" lang="ja-JP" altLang="en-US" sz="700" dirty="0">
                <a:solidFill>
                  <a:schemeClr val="tx1">
                    <a:lumMod val="65000"/>
                    <a:lumOff val="35000"/>
                  </a:schemeClr>
                </a:solidFill>
                <a:latin typeface="BIZ UDPゴシック" panose="020B0400000000000000" pitchFamily="50" charset="-128"/>
                <a:ea typeface="BIZ UDPゴシック" panose="020B0400000000000000" pitchFamily="50" charset="-128"/>
              </a:rPr>
              <a:t>時間になりましたら、</a:t>
            </a:r>
            <a:r>
              <a:rPr kumimoji="1" lang="en-US" altLang="ja-JP" sz="700" dirty="0">
                <a:solidFill>
                  <a:schemeClr val="tx1">
                    <a:lumMod val="65000"/>
                    <a:lumOff val="35000"/>
                  </a:schemeClr>
                </a:solidFill>
                <a:latin typeface="BIZ UDPゴシック" panose="020B0400000000000000" pitchFamily="50" charset="-128"/>
                <a:ea typeface="BIZ UDPゴシック" panose="020B0400000000000000" pitchFamily="50" charset="-128"/>
              </a:rPr>
              <a:t>URL</a:t>
            </a:r>
            <a:r>
              <a:rPr kumimoji="1" lang="ja-JP" altLang="en-US" sz="700" dirty="0">
                <a:solidFill>
                  <a:schemeClr val="tx1">
                    <a:lumMod val="65000"/>
                    <a:lumOff val="35000"/>
                  </a:schemeClr>
                </a:solidFill>
                <a:latin typeface="BIZ UDPゴシック" panose="020B0400000000000000" pitchFamily="50" charset="-128"/>
                <a:ea typeface="BIZ UDPゴシック" panose="020B0400000000000000" pitchFamily="50" charset="-128"/>
              </a:rPr>
              <a:t>または</a:t>
            </a:r>
            <a:r>
              <a:rPr kumimoji="1" lang="en-US" altLang="ja-JP" sz="700" dirty="0">
                <a:solidFill>
                  <a:schemeClr val="tx1">
                    <a:lumMod val="65000"/>
                    <a:lumOff val="35000"/>
                  </a:schemeClr>
                </a:solidFill>
                <a:latin typeface="BIZ UDPゴシック" panose="020B0400000000000000" pitchFamily="50" charset="-128"/>
                <a:ea typeface="BIZ UDPゴシック" panose="020B0400000000000000" pitchFamily="50" charset="-128"/>
              </a:rPr>
              <a:t>QR</a:t>
            </a:r>
            <a:r>
              <a:rPr kumimoji="1" lang="ja-JP" altLang="en-US" sz="700" dirty="0">
                <a:solidFill>
                  <a:schemeClr val="tx1">
                    <a:lumMod val="65000"/>
                    <a:lumOff val="35000"/>
                  </a:schemeClr>
                </a:solidFill>
                <a:latin typeface="BIZ UDPゴシック" panose="020B0400000000000000" pitchFamily="50" charset="-128"/>
                <a:ea typeface="BIZ UDPゴシック" panose="020B0400000000000000" pitchFamily="50" charset="-128"/>
              </a:rPr>
              <a:t>コードよりご視聴いただけます。</a:t>
            </a:r>
          </a:p>
          <a:p>
            <a:pPr marL="90488" indent="-90488">
              <a:lnSpc>
                <a:spcPct val="120000"/>
              </a:lnSpc>
              <a:buFont typeface="游ゴシック" panose="020B0400000000000000" pitchFamily="50" charset="-128"/>
              <a:buChar char="※"/>
            </a:pPr>
            <a:endParaRPr kumimoji="1" lang="ja-JP" altLang="en-US" sz="7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grpSp>
        <p:nvGrpSpPr>
          <p:cNvPr id="168" name="グループ化 167">
            <a:extLst>
              <a:ext uri="{FF2B5EF4-FFF2-40B4-BE49-F238E27FC236}">
                <a16:creationId xmlns:a16="http://schemas.microsoft.com/office/drawing/2014/main" id="{94A77F0B-733D-15BC-54E5-21EE9230638A}"/>
              </a:ext>
            </a:extLst>
          </p:cNvPr>
          <p:cNvGrpSpPr/>
          <p:nvPr/>
        </p:nvGrpSpPr>
        <p:grpSpPr>
          <a:xfrm>
            <a:off x="3804702" y="4377126"/>
            <a:ext cx="1062465" cy="254361"/>
            <a:chOff x="3310670" y="3902404"/>
            <a:chExt cx="1062465" cy="307777"/>
          </a:xfrm>
        </p:grpSpPr>
        <p:sp>
          <p:nvSpPr>
            <p:cNvPr id="170" name="四角形: 角を丸くする 169">
              <a:extLst>
                <a:ext uri="{FF2B5EF4-FFF2-40B4-BE49-F238E27FC236}">
                  <a16:creationId xmlns:a16="http://schemas.microsoft.com/office/drawing/2014/main" id="{C5B272B9-9AC4-B814-09E2-80BAB039B3D6}"/>
                </a:ext>
              </a:extLst>
            </p:cNvPr>
            <p:cNvSpPr/>
            <p:nvPr/>
          </p:nvSpPr>
          <p:spPr>
            <a:xfrm>
              <a:off x="3310670" y="3929146"/>
              <a:ext cx="1062465" cy="280255"/>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2" name="テキスト ボックス 171">
              <a:extLst>
                <a:ext uri="{FF2B5EF4-FFF2-40B4-BE49-F238E27FC236}">
                  <a16:creationId xmlns:a16="http://schemas.microsoft.com/office/drawing/2014/main" id="{11863EBD-96D7-A172-EAFA-2DCD389E39E6}"/>
                </a:ext>
              </a:extLst>
            </p:cNvPr>
            <p:cNvSpPr txBox="1"/>
            <p:nvPr/>
          </p:nvSpPr>
          <p:spPr>
            <a:xfrm>
              <a:off x="3390496" y="3902404"/>
              <a:ext cx="902811" cy="307777"/>
            </a:xfrm>
            <a:prstGeom prst="rect">
              <a:avLst/>
            </a:prstGeom>
            <a:noFill/>
          </p:spPr>
          <p:txBody>
            <a:bodyPr wrap="none" rtlCol="0" anchor="ctr" anchorCtr="0">
              <a:spAutoFit/>
            </a:bodyPr>
            <a:lstStyle/>
            <a:p>
              <a:pPr algn="ctr"/>
              <a:r>
                <a:rPr kumimoji="1" lang="ja-JP" altLang="en-US" sz="1400" b="1" dirty="0">
                  <a:solidFill>
                    <a:schemeClr val="bg1"/>
                  </a:solidFill>
                  <a:effectLst/>
                  <a:latin typeface="BIZ UDPゴシック" panose="020B0400000000000000" pitchFamily="50" charset="-128"/>
                  <a:ea typeface="BIZ UDPゴシック" panose="020B0400000000000000" pitchFamily="50" charset="-128"/>
                </a:rPr>
                <a:t>申込不要</a:t>
              </a:r>
            </a:p>
          </p:txBody>
        </p:sp>
      </p:grpSp>
      <p:sp>
        <p:nvSpPr>
          <p:cNvPr id="175" name="四角形: 角を丸くする 174">
            <a:extLst>
              <a:ext uri="{FF2B5EF4-FFF2-40B4-BE49-F238E27FC236}">
                <a16:creationId xmlns:a16="http://schemas.microsoft.com/office/drawing/2014/main" id="{0EA3061E-3CA2-2491-9399-340BBA0308A7}"/>
              </a:ext>
            </a:extLst>
          </p:cNvPr>
          <p:cNvSpPr/>
          <p:nvPr/>
        </p:nvSpPr>
        <p:spPr>
          <a:xfrm>
            <a:off x="123819" y="5216712"/>
            <a:ext cx="6629400" cy="743781"/>
          </a:xfrm>
          <a:prstGeom prst="roundRect">
            <a:avLst>
              <a:gd name="adj" fmla="val 8634"/>
            </a:avLst>
          </a:prstGeom>
          <a:solidFill>
            <a:schemeClr val="bg1"/>
          </a:solidFill>
          <a:ln w="12700">
            <a:solidFill>
              <a:srgbClr val="F3E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6" name="四角形: 上の 2 つの角を丸める 175">
            <a:extLst>
              <a:ext uri="{FF2B5EF4-FFF2-40B4-BE49-F238E27FC236}">
                <a16:creationId xmlns:a16="http://schemas.microsoft.com/office/drawing/2014/main" id="{B35227CF-AEE2-1257-FAB0-5B18B2968D3C}"/>
              </a:ext>
            </a:extLst>
          </p:cNvPr>
          <p:cNvSpPr/>
          <p:nvPr/>
        </p:nvSpPr>
        <p:spPr>
          <a:xfrm rot="5400000">
            <a:off x="386493" y="4975887"/>
            <a:ext cx="405455" cy="1178440"/>
          </a:xfrm>
          <a:prstGeom prst="round2SameRect">
            <a:avLst/>
          </a:prstGeom>
          <a:solidFill>
            <a:srgbClr val="F3E057"/>
          </a:solidFill>
          <a:ln>
            <a:solidFill>
              <a:srgbClr val="F3E057"/>
            </a:solid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テキスト ボックス 176">
            <a:extLst>
              <a:ext uri="{FF2B5EF4-FFF2-40B4-BE49-F238E27FC236}">
                <a16:creationId xmlns:a16="http://schemas.microsoft.com/office/drawing/2014/main" id="{C5A9FBFC-768B-B63A-24A3-EDC450D4144A}"/>
              </a:ext>
            </a:extLst>
          </p:cNvPr>
          <p:cNvSpPr txBox="1"/>
          <p:nvPr/>
        </p:nvSpPr>
        <p:spPr>
          <a:xfrm>
            <a:off x="349566" y="5369902"/>
            <a:ext cx="1014727" cy="338554"/>
          </a:xfrm>
          <a:prstGeom prst="rect">
            <a:avLst/>
          </a:prstGeom>
          <a:noFill/>
        </p:spPr>
        <p:txBody>
          <a:bodyPr wrap="square" rtlCol="0">
            <a:spAutoFit/>
          </a:bodyPr>
          <a:lstStyle/>
          <a:p>
            <a:r>
              <a:rPr kumimoji="1" lang="ja-JP" altLang="en-US" sz="1600" b="1"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対象者</a:t>
            </a:r>
          </a:p>
        </p:txBody>
      </p:sp>
      <p:sp>
        <p:nvSpPr>
          <p:cNvPr id="178" name="テキスト ボックス 177">
            <a:extLst>
              <a:ext uri="{FF2B5EF4-FFF2-40B4-BE49-F238E27FC236}">
                <a16:creationId xmlns:a16="http://schemas.microsoft.com/office/drawing/2014/main" id="{3C353AB3-0244-546C-DE4A-8C0341C9849E}"/>
              </a:ext>
            </a:extLst>
          </p:cNvPr>
          <p:cNvSpPr txBox="1"/>
          <p:nvPr/>
        </p:nvSpPr>
        <p:spPr>
          <a:xfrm>
            <a:off x="1307441" y="5228647"/>
            <a:ext cx="3185487" cy="369332"/>
          </a:xfrm>
          <a:prstGeom prst="rect">
            <a:avLst/>
          </a:prstGeom>
          <a:noFill/>
        </p:spPr>
        <p:txBody>
          <a:bodyPr wrap="none" rtlCol="0">
            <a:spAutoFit/>
          </a:bodyPr>
          <a:lstStyle/>
          <a:p>
            <a:r>
              <a:rPr kumimoji="1" lang="zh-CN"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都道府県著作権事務担当者等</a:t>
            </a:r>
          </a:p>
        </p:txBody>
      </p:sp>
      <p:sp>
        <p:nvSpPr>
          <p:cNvPr id="182" name="四角形: 角を丸くする 181">
            <a:extLst>
              <a:ext uri="{FF2B5EF4-FFF2-40B4-BE49-F238E27FC236}">
                <a16:creationId xmlns:a16="http://schemas.microsoft.com/office/drawing/2014/main" id="{2F375964-90BE-9A71-4402-D7F81B93ED29}"/>
              </a:ext>
            </a:extLst>
          </p:cNvPr>
          <p:cNvSpPr/>
          <p:nvPr/>
        </p:nvSpPr>
        <p:spPr>
          <a:xfrm>
            <a:off x="1364294" y="5608154"/>
            <a:ext cx="3690195" cy="268829"/>
          </a:xfrm>
          <a:prstGeom prst="roundRect">
            <a:avLst>
              <a:gd name="adj" fmla="val 14648"/>
            </a:avLst>
          </a:prstGeom>
          <a:solidFill>
            <a:srgbClr val="FEFAD7"/>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marL="90488" indent="-90488">
              <a:buFont typeface="游ゴシック" panose="020B0400000000000000" pitchFamily="50" charset="-128"/>
              <a:buChar char="※"/>
            </a:pPr>
            <a:r>
              <a:rPr kumimoji="1" lang="ja-JP" altLang="en-US" sz="700" dirty="0">
                <a:solidFill>
                  <a:schemeClr val="tx1">
                    <a:lumMod val="65000"/>
                    <a:lumOff val="35000"/>
                  </a:schemeClr>
                </a:solidFill>
                <a:latin typeface="BIZ UDPゴシック" panose="020B0400000000000000" pitchFamily="50" charset="-128"/>
                <a:ea typeface="BIZ UDPゴシック" panose="020B0400000000000000" pitchFamily="50" charset="-128"/>
              </a:rPr>
              <a:t>国の機関・地方自治体・独立行政法人等公的な機関の著作権事務担当者の方もご覧いただけます。</a:t>
            </a:r>
          </a:p>
        </p:txBody>
      </p:sp>
      <p:pic>
        <p:nvPicPr>
          <p:cNvPr id="187" name="グラフィックス 186">
            <a:extLst>
              <a:ext uri="{FF2B5EF4-FFF2-40B4-BE49-F238E27FC236}">
                <a16:creationId xmlns:a16="http://schemas.microsoft.com/office/drawing/2014/main" id="{A4D884CE-48B5-06B2-E722-0749F48EA9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2972" y="5427194"/>
            <a:ext cx="241592" cy="241592"/>
          </a:xfrm>
          <a:prstGeom prst="rect">
            <a:avLst/>
          </a:prstGeom>
          <a:effectLst>
            <a:glow rad="38100">
              <a:schemeClr val="bg1"/>
            </a:glow>
          </a:effectLst>
        </p:spPr>
      </p:pic>
      <p:grpSp>
        <p:nvGrpSpPr>
          <p:cNvPr id="196" name="グループ化 195">
            <a:extLst>
              <a:ext uri="{FF2B5EF4-FFF2-40B4-BE49-F238E27FC236}">
                <a16:creationId xmlns:a16="http://schemas.microsoft.com/office/drawing/2014/main" id="{929C0543-8D92-3B0D-4319-0D344267F2AC}"/>
              </a:ext>
            </a:extLst>
          </p:cNvPr>
          <p:cNvGrpSpPr/>
          <p:nvPr/>
        </p:nvGrpSpPr>
        <p:grpSpPr>
          <a:xfrm>
            <a:off x="5322514" y="5285220"/>
            <a:ext cx="1180633" cy="254361"/>
            <a:chOff x="3310670" y="3902404"/>
            <a:chExt cx="1062465" cy="307777"/>
          </a:xfrm>
        </p:grpSpPr>
        <p:sp>
          <p:nvSpPr>
            <p:cNvPr id="197" name="四角形: 角を丸くする 196">
              <a:extLst>
                <a:ext uri="{FF2B5EF4-FFF2-40B4-BE49-F238E27FC236}">
                  <a16:creationId xmlns:a16="http://schemas.microsoft.com/office/drawing/2014/main" id="{65158EA5-7DA9-B2DF-3817-54CE062D9F95}"/>
                </a:ext>
              </a:extLst>
            </p:cNvPr>
            <p:cNvSpPr/>
            <p:nvPr/>
          </p:nvSpPr>
          <p:spPr>
            <a:xfrm>
              <a:off x="3310670" y="3929146"/>
              <a:ext cx="1062465" cy="280255"/>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8" name="テキスト ボックス 197">
              <a:extLst>
                <a:ext uri="{FF2B5EF4-FFF2-40B4-BE49-F238E27FC236}">
                  <a16:creationId xmlns:a16="http://schemas.microsoft.com/office/drawing/2014/main" id="{D59ABCC0-9B08-8D79-2F7A-E3631E7DFD63}"/>
                </a:ext>
              </a:extLst>
            </p:cNvPr>
            <p:cNvSpPr txBox="1"/>
            <p:nvPr/>
          </p:nvSpPr>
          <p:spPr>
            <a:xfrm>
              <a:off x="3446496" y="3902404"/>
              <a:ext cx="790812" cy="307777"/>
            </a:xfrm>
            <a:prstGeom prst="rect">
              <a:avLst/>
            </a:prstGeom>
            <a:noFill/>
          </p:spPr>
          <p:txBody>
            <a:bodyPr wrap="none" rtlCol="0" anchor="ctr" anchorCtr="0">
              <a:spAutoFit/>
            </a:bodyPr>
            <a:lstStyle/>
            <a:p>
              <a:pPr algn="ctr"/>
              <a:r>
                <a:rPr kumimoji="1" lang="ja-JP" altLang="en-US" sz="1400" b="1" dirty="0">
                  <a:solidFill>
                    <a:schemeClr val="bg1"/>
                  </a:solidFill>
                  <a:effectLst/>
                  <a:latin typeface="BIZ UDPゴシック" panose="020B0400000000000000" pitchFamily="50" charset="-128"/>
                  <a:ea typeface="BIZ UDPゴシック" panose="020B0400000000000000" pitchFamily="50" charset="-128"/>
                </a:rPr>
                <a:t>定員なし</a:t>
              </a:r>
            </a:p>
          </p:txBody>
        </p:sp>
      </p:grpSp>
      <p:grpSp>
        <p:nvGrpSpPr>
          <p:cNvPr id="199" name="グループ化 198">
            <a:extLst>
              <a:ext uri="{FF2B5EF4-FFF2-40B4-BE49-F238E27FC236}">
                <a16:creationId xmlns:a16="http://schemas.microsoft.com/office/drawing/2014/main" id="{C8549421-D1DA-5007-C2B7-571CA0A6532A}"/>
              </a:ext>
            </a:extLst>
          </p:cNvPr>
          <p:cNvGrpSpPr/>
          <p:nvPr/>
        </p:nvGrpSpPr>
        <p:grpSpPr>
          <a:xfrm>
            <a:off x="5330752" y="5594712"/>
            <a:ext cx="1180633" cy="254361"/>
            <a:chOff x="3310670" y="3902404"/>
            <a:chExt cx="1062465" cy="307777"/>
          </a:xfrm>
        </p:grpSpPr>
        <p:sp>
          <p:nvSpPr>
            <p:cNvPr id="200" name="四角形: 角を丸くする 199">
              <a:extLst>
                <a:ext uri="{FF2B5EF4-FFF2-40B4-BE49-F238E27FC236}">
                  <a16:creationId xmlns:a16="http://schemas.microsoft.com/office/drawing/2014/main" id="{E03DD012-E8C4-5492-C594-B4F9B68B8D41}"/>
                </a:ext>
              </a:extLst>
            </p:cNvPr>
            <p:cNvSpPr/>
            <p:nvPr/>
          </p:nvSpPr>
          <p:spPr>
            <a:xfrm>
              <a:off x="3310670" y="3929146"/>
              <a:ext cx="1062465" cy="280255"/>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1" name="テキスト ボックス 200">
              <a:extLst>
                <a:ext uri="{FF2B5EF4-FFF2-40B4-BE49-F238E27FC236}">
                  <a16:creationId xmlns:a16="http://schemas.microsoft.com/office/drawing/2014/main" id="{E1948A7B-19A0-6644-70A4-0021468096E4}"/>
                </a:ext>
              </a:extLst>
            </p:cNvPr>
            <p:cNvSpPr txBox="1"/>
            <p:nvPr/>
          </p:nvSpPr>
          <p:spPr>
            <a:xfrm>
              <a:off x="3354895" y="3902404"/>
              <a:ext cx="974017" cy="307777"/>
            </a:xfrm>
            <a:prstGeom prst="rect">
              <a:avLst/>
            </a:prstGeom>
            <a:noFill/>
          </p:spPr>
          <p:txBody>
            <a:bodyPr wrap="none" rtlCol="0" anchor="ctr" anchorCtr="0">
              <a:spAutoFit/>
            </a:bodyPr>
            <a:lstStyle/>
            <a:p>
              <a:pPr algn="ctr"/>
              <a:r>
                <a:rPr kumimoji="1" lang="ja-JP" altLang="en-US" sz="1400" b="1" dirty="0">
                  <a:solidFill>
                    <a:schemeClr val="bg1"/>
                  </a:solidFill>
                  <a:effectLst/>
                  <a:latin typeface="BIZ UDPゴシック" panose="020B0400000000000000" pitchFamily="50" charset="-128"/>
                  <a:ea typeface="BIZ UDPゴシック" panose="020B0400000000000000" pitchFamily="50" charset="-128"/>
                </a:rPr>
                <a:t>受講料無料</a:t>
              </a:r>
            </a:p>
          </p:txBody>
        </p:sp>
      </p:grpSp>
      <p:graphicFrame>
        <p:nvGraphicFramePr>
          <p:cNvPr id="204" name="表 203">
            <a:extLst>
              <a:ext uri="{FF2B5EF4-FFF2-40B4-BE49-F238E27FC236}">
                <a16:creationId xmlns:a16="http://schemas.microsoft.com/office/drawing/2014/main" id="{27A57DAF-C840-8384-0156-9CA7A06B643F}"/>
              </a:ext>
            </a:extLst>
          </p:cNvPr>
          <p:cNvGraphicFramePr>
            <a:graphicFrameLocks noGrp="1"/>
          </p:cNvGraphicFramePr>
          <p:nvPr>
            <p:extLst>
              <p:ext uri="{D42A27DB-BD31-4B8C-83A1-F6EECF244321}">
                <p14:modId xmlns:p14="http://schemas.microsoft.com/office/powerpoint/2010/main" val="3974825141"/>
              </p:ext>
            </p:extLst>
          </p:nvPr>
        </p:nvGraphicFramePr>
        <p:xfrm>
          <a:off x="253768" y="6869372"/>
          <a:ext cx="6394858" cy="2632444"/>
        </p:xfrm>
        <a:graphic>
          <a:graphicData uri="http://schemas.openxmlformats.org/drawingml/2006/table">
            <a:tbl>
              <a:tblPr firstRow="1" bandRow="1">
                <a:tableStyleId>{5C22544A-7EE6-4342-B048-85BDC9FD1C3A}</a:tableStyleId>
              </a:tblPr>
              <a:tblGrid>
                <a:gridCol w="1811343">
                  <a:extLst>
                    <a:ext uri="{9D8B030D-6E8A-4147-A177-3AD203B41FA5}">
                      <a16:colId xmlns:a16="http://schemas.microsoft.com/office/drawing/2014/main" val="362421328"/>
                    </a:ext>
                  </a:extLst>
                </a:gridCol>
                <a:gridCol w="2506980">
                  <a:extLst>
                    <a:ext uri="{9D8B030D-6E8A-4147-A177-3AD203B41FA5}">
                      <a16:colId xmlns:a16="http://schemas.microsoft.com/office/drawing/2014/main" val="1077980020"/>
                    </a:ext>
                  </a:extLst>
                </a:gridCol>
                <a:gridCol w="2076535">
                  <a:extLst>
                    <a:ext uri="{9D8B030D-6E8A-4147-A177-3AD203B41FA5}">
                      <a16:colId xmlns:a16="http://schemas.microsoft.com/office/drawing/2014/main" val="591738341"/>
                    </a:ext>
                  </a:extLst>
                </a:gridCol>
              </a:tblGrid>
              <a:tr h="627515">
                <a:tc>
                  <a:txBody>
                    <a:bodyPr/>
                    <a:lstStyle/>
                    <a:p>
                      <a:pPr algn="r"/>
                      <a:r>
                        <a:rPr kumimoji="1" lang="en-US" altLang="ja-JP"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14</a:t>
                      </a: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en-US" altLang="ja-JP"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00</a:t>
                      </a: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en-US" altLang="ja-JP"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14</a:t>
                      </a: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en-US" altLang="ja-JP"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r>
                        <a:rPr kumimoji="1"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rPr>
                        <a:t>著作権制度の概要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r>
                        <a:rPr kumimoji="1" lang="zh-TW" altLang="en-US" sz="1050" b="0" dirty="0">
                          <a:solidFill>
                            <a:schemeClr val="tx1">
                              <a:lumMod val="65000"/>
                              <a:lumOff val="35000"/>
                            </a:schemeClr>
                          </a:solidFill>
                          <a:latin typeface="BIZ UDPゴシック" panose="020B0400000000000000" pitchFamily="50" charset="-128"/>
                          <a:ea typeface="BIZ UDPゴシック" panose="020B0400000000000000" pitchFamily="50" charset="-128"/>
                        </a:rPr>
                        <a:t>文化庁著作権課職員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extLst>
                  <a:ext uri="{0D108BD9-81ED-4DB2-BD59-A6C34878D82A}">
                    <a16:rowId xmlns:a16="http://schemas.microsoft.com/office/drawing/2014/main" val="3991172461"/>
                  </a:ext>
                </a:extLst>
              </a:tr>
              <a:tr h="749899">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14</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50</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r>
                        <a:rPr kumimoji="1"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rPr>
                        <a:t>著作物の正しい利用について</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r>
                        <a:rPr kumimoji="1" lang="ja-JP" altLang="en-US" sz="1050" b="0" dirty="0">
                          <a:solidFill>
                            <a:schemeClr val="tx1">
                              <a:lumMod val="65000"/>
                              <a:lumOff val="35000"/>
                            </a:schemeClr>
                          </a:solidFill>
                          <a:latin typeface="BIZ UDPゴシック" panose="020B0400000000000000" pitchFamily="50" charset="-128"/>
                          <a:ea typeface="BIZ UDPゴシック" panose="020B0400000000000000" pitchFamily="50" charset="-128"/>
                        </a:rPr>
                        <a:t>公益社団法人</a:t>
                      </a:r>
                    </a:p>
                    <a:p>
                      <a:r>
                        <a:rPr kumimoji="1" lang="ja-JP" altLang="en-US" sz="1050" b="0" dirty="0">
                          <a:solidFill>
                            <a:schemeClr val="tx1">
                              <a:lumMod val="65000"/>
                              <a:lumOff val="35000"/>
                            </a:schemeClr>
                          </a:solidFill>
                          <a:latin typeface="BIZ UDPゴシック" panose="020B0400000000000000" pitchFamily="50" charset="-128"/>
                          <a:ea typeface="BIZ UDPゴシック" panose="020B0400000000000000" pitchFamily="50" charset="-128"/>
                        </a:rPr>
                        <a:t>日本複製権センター</a:t>
                      </a:r>
                      <a:r>
                        <a:rPr kumimoji="1" lang="en-US" altLang="ja-JP" sz="1050" b="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ja-JP" altLang="en-US" sz="1050" b="0" dirty="0">
                          <a:solidFill>
                            <a:schemeClr val="tx1">
                              <a:lumMod val="65000"/>
                              <a:lumOff val="35000"/>
                            </a:schemeClr>
                          </a:solidFill>
                          <a:latin typeface="BIZ UDPゴシック" panose="020B0400000000000000" pitchFamily="50" charset="-128"/>
                          <a:ea typeface="BIZ UDPゴシック" panose="020B0400000000000000" pitchFamily="50" charset="-128"/>
                        </a:rPr>
                        <a:t>ＪＲＲＣ</a:t>
                      </a:r>
                      <a:r>
                        <a:rPr kumimoji="1" lang="en-US" altLang="ja-JP" sz="1050" b="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a:p>
                      <a:r>
                        <a:rPr kumimoji="1" lang="ja-JP" altLang="en-US" sz="1050" b="0" dirty="0">
                          <a:solidFill>
                            <a:schemeClr val="tx1">
                              <a:lumMod val="65000"/>
                              <a:lumOff val="35000"/>
                            </a:schemeClr>
                          </a:solidFill>
                          <a:latin typeface="BIZ UDPゴシック" panose="020B0400000000000000" pitchFamily="50" charset="-128"/>
                          <a:ea typeface="BIZ UDPゴシック" panose="020B0400000000000000" pitchFamily="50" charset="-128"/>
                        </a:rPr>
                        <a:t>事務局長　林 宏之 氏</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extLst>
                  <a:ext uri="{0D108BD9-81ED-4DB2-BD59-A6C34878D82A}">
                    <a16:rowId xmlns:a16="http://schemas.microsoft.com/office/drawing/2014/main" val="1086332857"/>
                  </a:ext>
                </a:extLst>
              </a:tr>
              <a:tr h="627515">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r>
                        <a:rPr kumimoji="1"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rPr>
                        <a:t>休憩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endParaRPr kumimoji="1" lang="ja-JP" altLang="en-US" sz="1050" b="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03358391"/>
                  </a:ext>
                </a:extLst>
              </a:tr>
              <a:tr h="627515">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16</a:t>
                      </a:r>
                      <a:r>
                        <a:rPr kumimoji="1" lang="ja-JP" altLang="en-US"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r>
                        <a:rPr kumimoji="1"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rPr>
                        <a:t>質疑応答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3E057"/>
                      </a:solid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tc>
                  <a:txBody>
                    <a:bodyPr/>
                    <a:lstStyle/>
                    <a:p>
                      <a:endParaRPr kumimoji="1" lang="ja-JP" altLang="en-US" sz="1050" b="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3E057"/>
                      </a:solidFill>
                      <a:prstDash val="solid"/>
                      <a:round/>
                      <a:headEnd type="none" w="med" len="med"/>
                      <a:tailEnd type="none" w="med" len="med"/>
                    </a:lnB>
                    <a:solidFill>
                      <a:schemeClr val="bg1"/>
                    </a:solidFill>
                  </a:tcPr>
                </a:tc>
                <a:extLst>
                  <a:ext uri="{0D108BD9-81ED-4DB2-BD59-A6C34878D82A}">
                    <a16:rowId xmlns:a16="http://schemas.microsoft.com/office/drawing/2014/main" val="1935406653"/>
                  </a:ext>
                </a:extLst>
              </a:tr>
            </a:tbl>
          </a:graphicData>
        </a:graphic>
      </p:graphicFrame>
      <p:sp>
        <p:nvSpPr>
          <p:cNvPr id="202" name="四角形: 上の 2 つの角を丸める 201">
            <a:extLst>
              <a:ext uri="{FF2B5EF4-FFF2-40B4-BE49-F238E27FC236}">
                <a16:creationId xmlns:a16="http://schemas.microsoft.com/office/drawing/2014/main" id="{0681563D-E3A5-56E3-3E32-D56D991E99A5}"/>
              </a:ext>
            </a:extLst>
          </p:cNvPr>
          <p:cNvSpPr/>
          <p:nvPr/>
        </p:nvSpPr>
        <p:spPr>
          <a:xfrm rot="5400000">
            <a:off x="3121790" y="3080132"/>
            <a:ext cx="490600" cy="6734181"/>
          </a:xfrm>
          <a:prstGeom prst="round2SameRect">
            <a:avLst/>
          </a:prstGeom>
          <a:solidFill>
            <a:srgbClr val="F3E057"/>
          </a:solidFill>
          <a:ln>
            <a:solidFill>
              <a:srgbClr val="F3E057"/>
            </a:solid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テキスト ボックス 202">
            <a:extLst>
              <a:ext uri="{FF2B5EF4-FFF2-40B4-BE49-F238E27FC236}">
                <a16:creationId xmlns:a16="http://schemas.microsoft.com/office/drawing/2014/main" id="{16815256-A3ED-3FA0-5A1B-D89174BDCCFF}"/>
              </a:ext>
            </a:extLst>
          </p:cNvPr>
          <p:cNvSpPr txBox="1"/>
          <p:nvPr/>
        </p:nvSpPr>
        <p:spPr>
          <a:xfrm>
            <a:off x="349566" y="6264657"/>
            <a:ext cx="1847499" cy="338554"/>
          </a:xfrm>
          <a:prstGeom prst="rect">
            <a:avLst/>
          </a:prstGeom>
          <a:noFill/>
        </p:spPr>
        <p:txBody>
          <a:bodyPr wrap="square" rtlCol="0">
            <a:spAutoFit/>
          </a:bodyPr>
          <a:lstStyle/>
          <a:p>
            <a:r>
              <a:rPr kumimoji="1" lang="ja-JP" altLang="en-US" sz="1600" b="1" dirty="0">
                <a:solidFill>
                  <a:schemeClr val="tx1">
                    <a:lumMod val="65000"/>
                    <a:lumOff val="35000"/>
                  </a:schemeClr>
                </a:solidFill>
                <a:effectLst>
                  <a:glow rad="88900">
                    <a:schemeClr val="bg1"/>
                  </a:glow>
                </a:effectLst>
                <a:latin typeface="BIZ UDPゴシック" panose="020B0400000000000000" pitchFamily="50" charset="-128"/>
                <a:ea typeface="BIZ UDPゴシック" panose="020B0400000000000000" pitchFamily="50" charset="-128"/>
              </a:rPr>
              <a:t>プログラム</a:t>
            </a:r>
          </a:p>
        </p:txBody>
      </p:sp>
      <p:sp>
        <p:nvSpPr>
          <p:cNvPr id="231" name="四角形: 角を丸くする 230">
            <a:extLst>
              <a:ext uri="{FF2B5EF4-FFF2-40B4-BE49-F238E27FC236}">
                <a16:creationId xmlns:a16="http://schemas.microsoft.com/office/drawing/2014/main" id="{566AC93A-542D-0964-B514-6B0D78B89DAA}"/>
              </a:ext>
            </a:extLst>
          </p:cNvPr>
          <p:cNvSpPr/>
          <p:nvPr/>
        </p:nvSpPr>
        <p:spPr>
          <a:xfrm>
            <a:off x="3339770" y="8994157"/>
            <a:ext cx="2306316" cy="422852"/>
          </a:xfrm>
          <a:prstGeom prst="roundRect">
            <a:avLst>
              <a:gd name="adj" fmla="val 14648"/>
            </a:avLst>
          </a:prstGeom>
          <a:solidFill>
            <a:srgbClr val="FEFAD7"/>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nSpc>
                <a:spcPct val="120000"/>
              </a:lnSpc>
            </a:pPr>
            <a:r>
              <a:rPr kumimoji="1" lang="ja-JP" altLang="en-US" sz="1000" dirty="0">
                <a:solidFill>
                  <a:schemeClr val="tx1">
                    <a:lumMod val="65000"/>
                    <a:lumOff val="35000"/>
                  </a:schemeClr>
                </a:solidFill>
                <a:latin typeface="BIZ UDPゴシック" panose="020B0400000000000000" pitchFamily="50" charset="-128"/>
                <a:ea typeface="BIZ UDPゴシック" panose="020B0400000000000000" pitchFamily="50" charset="-128"/>
              </a:rPr>
              <a:t>事前質問に、</a:t>
            </a:r>
            <a:r>
              <a:rPr kumimoji="1" lang="ja-JP" altLang="en-US" sz="1000" b="1" dirty="0">
                <a:solidFill>
                  <a:srgbClr val="EF9A29"/>
                </a:solidFill>
                <a:effectLst>
                  <a:glow rad="63500">
                    <a:schemeClr val="bg1"/>
                  </a:glow>
                </a:effectLst>
                <a:latin typeface="BIZ UDPゴシック" panose="020B0400000000000000" pitchFamily="50" charset="-128"/>
                <a:ea typeface="BIZ UDPゴシック" panose="020B0400000000000000" pitchFamily="50" charset="-128"/>
              </a:rPr>
              <a:t>講師がお答えします。　</a:t>
            </a:r>
          </a:p>
        </p:txBody>
      </p:sp>
      <p:grpSp>
        <p:nvGrpSpPr>
          <p:cNvPr id="232" name="グループ化 231">
            <a:extLst>
              <a:ext uri="{FF2B5EF4-FFF2-40B4-BE49-F238E27FC236}">
                <a16:creationId xmlns:a16="http://schemas.microsoft.com/office/drawing/2014/main" id="{EB4C9736-703A-A77A-AEC9-64816B9F3CE0}"/>
              </a:ext>
            </a:extLst>
          </p:cNvPr>
          <p:cNvGrpSpPr/>
          <p:nvPr/>
        </p:nvGrpSpPr>
        <p:grpSpPr>
          <a:xfrm>
            <a:off x="231539" y="6997098"/>
            <a:ext cx="588622" cy="276999"/>
            <a:chOff x="3577049" y="3917793"/>
            <a:chExt cx="529708" cy="276999"/>
          </a:xfrm>
        </p:grpSpPr>
        <p:sp>
          <p:nvSpPr>
            <p:cNvPr id="233" name="四角形: 角を丸くする 232">
              <a:extLst>
                <a:ext uri="{FF2B5EF4-FFF2-40B4-BE49-F238E27FC236}">
                  <a16:creationId xmlns:a16="http://schemas.microsoft.com/office/drawing/2014/main" id="{6E5262FA-4226-7CC0-544F-768303E5EBFD}"/>
                </a:ext>
              </a:extLst>
            </p:cNvPr>
            <p:cNvSpPr/>
            <p:nvPr/>
          </p:nvSpPr>
          <p:spPr>
            <a:xfrm>
              <a:off x="3596853" y="3953466"/>
              <a:ext cx="490101" cy="231615"/>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4" name="テキスト ボックス 233">
              <a:extLst>
                <a:ext uri="{FF2B5EF4-FFF2-40B4-BE49-F238E27FC236}">
                  <a16:creationId xmlns:a16="http://schemas.microsoft.com/office/drawing/2014/main" id="{63C216A6-00BF-A6C7-66B5-DDBF49157952}"/>
                </a:ext>
              </a:extLst>
            </p:cNvPr>
            <p:cNvSpPr txBox="1"/>
            <p:nvPr/>
          </p:nvSpPr>
          <p:spPr>
            <a:xfrm>
              <a:off x="3577049" y="3917793"/>
              <a:ext cx="529708" cy="276999"/>
            </a:xfrm>
            <a:prstGeom prst="rect">
              <a:avLst/>
            </a:prstGeom>
            <a:noFill/>
          </p:spPr>
          <p:txBody>
            <a:bodyPr wrap="none" rtlCol="0" anchor="ctr" anchorCtr="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1</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部</a:t>
              </a:r>
              <a:endParaRPr kumimoji="1" lang="en-US" altLang="ja-JP" sz="1200" b="1" dirty="0">
                <a:solidFill>
                  <a:schemeClr val="bg1"/>
                </a:solidFill>
                <a:effectLst/>
                <a:latin typeface="BIZ UDPゴシック" panose="020B0400000000000000" pitchFamily="50" charset="-128"/>
                <a:ea typeface="BIZ UDPゴシック" panose="020B0400000000000000" pitchFamily="50" charset="-128"/>
              </a:endParaRPr>
            </a:p>
          </p:txBody>
        </p:sp>
      </p:grpSp>
      <p:grpSp>
        <p:nvGrpSpPr>
          <p:cNvPr id="235" name="グループ化 234">
            <a:extLst>
              <a:ext uri="{FF2B5EF4-FFF2-40B4-BE49-F238E27FC236}">
                <a16:creationId xmlns:a16="http://schemas.microsoft.com/office/drawing/2014/main" id="{5D78C4FE-5D28-7AAB-801F-842EF2F66488}"/>
              </a:ext>
            </a:extLst>
          </p:cNvPr>
          <p:cNvGrpSpPr/>
          <p:nvPr/>
        </p:nvGrpSpPr>
        <p:grpSpPr>
          <a:xfrm>
            <a:off x="221121" y="7705327"/>
            <a:ext cx="609462" cy="276999"/>
            <a:chOff x="3567673" y="3917793"/>
            <a:chExt cx="548462" cy="276999"/>
          </a:xfrm>
        </p:grpSpPr>
        <p:sp>
          <p:nvSpPr>
            <p:cNvPr id="236" name="四角形: 角を丸くする 235">
              <a:extLst>
                <a:ext uri="{FF2B5EF4-FFF2-40B4-BE49-F238E27FC236}">
                  <a16:creationId xmlns:a16="http://schemas.microsoft.com/office/drawing/2014/main" id="{9933DC81-F107-C036-A30B-1EFDBD8FCFD5}"/>
                </a:ext>
              </a:extLst>
            </p:cNvPr>
            <p:cNvSpPr/>
            <p:nvPr/>
          </p:nvSpPr>
          <p:spPr>
            <a:xfrm>
              <a:off x="3596853" y="3953466"/>
              <a:ext cx="490101" cy="231615"/>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7" name="テキスト ボックス 236">
              <a:extLst>
                <a:ext uri="{FF2B5EF4-FFF2-40B4-BE49-F238E27FC236}">
                  <a16:creationId xmlns:a16="http://schemas.microsoft.com/office/drawing/2014/main" id="{240BC9C1-583C-7D0C-AA55-075C424B6C70}"/>
                </a:ext>
              </a:extLst>
            </p:cNvPr>
            <p:cNvSpPr txBox="1"/>
            <p:nvPr/>
          </p:nvSpPr>
          <p:spPr>
            <a:xfrm>
              <a:off x="3567673" y="3917793"/>
              <a:ext cx="548462" cy="276999"/>
            </a:xfrm>
            <a:prstGeom prst="rect">
              <a:avLst/>
            </a:prstGeom>
            <a:noFill/>
          </p:spPr>
          <p:txBody>
            <a:bodyPr wrap="none" rtlCol="0" anchor="ctr" anchorCtr="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2</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部</a:t>
              </a:r>
              <a:endParaRPr kumimoji="1" lang="en-US" altLang="ja-JP" sz="1200" b="1" dirty="0">
                <a:solidFill>
                  <a:schemeClr val="bg1"/>
                </a:solidFill>
                <a:effectLst/>
                <a:latin typeface="BIZ UDPゴシック" panose="020B0400000000000000" pitchFamily="50" charset="-128"/>
                <a:ea typeface="BIZ UDPゴシック" panose="020B0400000000000000" pitchFamily="50" charset="-128"/>
              </a:endParaRPr>
            </a:p>
          </p:txBody>
        </p:sp>
      </p:grpSp>
      <p:grpSp>
        <p:nvGrpSpPr>
          <p:cNvPr id="238" name="グループ化 237">
            <a:extLst>
              <a:ext uri="{FF2B5EF4-FFF2-40B4-BE49-F238E27FC236}">
                <a16:creationId xmlns:a16="http://schemas.microsoft.com/office/drawing/2014/main" id="{EF8B1BDF-45F8-5EBB-861E-FBD0FE303A25}"/>
              </a:ext>
            </a:extLst>
          </p:cNvPr>
          <p:cNvGrpSpPr/>
          <p:nvPr/>
        </p:nvGrpSpPr>
        <p:grpSpPr>
          <a:xfrm>
            <a:off x="221122" y="9005710"/>
            <a:ext cx="609462" cy="276999"/>
            <a:chOff x="3567674" y="3917793"/>
            <a:chExt cx="548462" cy="276999"/>
          </a:xfrm>
        </p:grpSpPr>
        <p:sp>
          <p:nvSpPr>
            <p:cNvPr id="239" name="四角形: 角を丸くする 238">
              <a:extLst>
                <a:ext uri="{FF2B5EF4-FFF2-40B4-BE49-F238E27FC236}">
                  <a16:creationId xmlns:a16="http://schemas.microsoft.com/office/drawing/2014/main" id="{3BED7D26-D49D-E7F1-752F-61D72671B329}"/>
                </a:ext>
              </a:extLst>
            </p:cNvPr>
            <p:cNvSpPr/>
            <p:nvPr/>
          </p:nvSpPr>
          <p:spPr>
            <a:xfrm>
              <a:off x="3596853" y="3953466"/>
              <a:ext cx="490101" cy="231615"/>
            </a:xfrm>
            <a:prstGeom prst="roundRect">
              <a:avLst>
                <a:gd name="adj" fmla="val 9533"/>
              </a:avLst>
            </a:prstGeom>
            <a:solidFill>
              <a:srgbClr val="FAB900"/>
            </a:solidFill>
            <a:ln>
              <a:noFill/>
            </a:ln>
            <a:effectLst>
              <a:outerShdw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0" name="テキスト ボックス 239">
              <a:extLst>
                <a:ext uri="{FF2B5EF4-FFF2-40B4-BE49-F238E27FC236}">
                  <a16:creationId xmlns:a16="http://schemas.microsoft.com/office/drawing/2014/main" id="{F7A0077A-BC4F-647C-2B46-41E9216DB3EF}"/>
                </a:ext>
              </a:extLst>
            </p:cNvPr>
            <p:cNvSpPr txBox="1"/>
            <p:nvPr/>
          </p:nvSpPr>
          <p:spPr>
            <a:xfrm>
              <a:off x="3567674" y="3917793"/>
              <a:ext cx="548462" cy="276999"/>
            </a:xfrm>
            <a:prstGeom prst="rect">
              <a:avLst/>
            </a:prstGeom>
            <a:noFill/>
          </p:spPr>
          <p:txBody>
            <a:bodyPr wrap="none" rtlCol="0" anchor="ctr" anchorCtr="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第</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3</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部</a:t>
              </a:r>
              <a:endParaRPr kumimoji="1" lang="en-US" altLang="ja-JP" sz="1200" b="1" dirty="0">
                <a:solidFill>
                  <a:schemeClr val="bg1"/>
                </a:solidFill>
                <a:effectLst/>
                <a:latin typeface="BIZ UDPゴシック" panose="020B0400000000000000" pitchFamily="50" charset="-128"/>
                <a:ea typeface="BIZ UDPゴシック" panose="020B0400000000000000" pitchFamily="50" charset="-128"/>
              </a:endParaRPr>
            </a:p>
          </p:txBody>
        </p:sp>
      </p:grpSp>
      <p:sp>
        <p:nvSpPr>
          <p:cNvPr id="241" name="テキスト ボックス 240">
            <a:extLst>
              <a:ext uri="{FF2B5EF4-FFF2-40B4-BE49-F238E27FC236}">
                <a16:creationId xmlns:a16="http://schemas.microsoft.com/office/drawing/2014/main" id="{3E238C42-A365-3DC7-C715-A38BD7604924}"/>
              </a:ext>
            </a:extLst>
          </p:cNvPr>
          <p:cNvSpPr txBox="1"/>
          <p:nvPr/>
        </p:nvSpPr>
        <p:spPr>
          <a:xfrm>
            <a:off x="1105920" y="9282709"/>
            <a:ext cx="1029449" cy="200055"/>
          </a:xfrm>
          <a:prstGeom prst="rect">
            <a:avLst/>
          </a:prstGeom>
          <a:noFill/>
        </p:spPr>
        <p:txBody>
          <a:bodyPr wrap="none" rtlCol="0">
            <a:spAutoFit/>
          </a:bodyPr>
          <a:lstStyle/>
          <a:p>
            <a:r>
              <a:rPr kumimoji="1" lang="en-US" altLang="ja-JP" sz="7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ja-JP" altLang="en-US" sz="700" dirty="0">
                <a:solidFill>
                  <a:schemeClr val="tx1">
                    <a:lumMod val="65000"/>
                    <a:lumOff val="35000"/>
                  </a:schemeClr>
                </a:solidFill>
                <a:latin typeface="BIZ UDPゴシック" panose="020B0400000000000000" pitchFamily="50" charset="-128"/>
                <a:ea typeface="BIZ UDPゴシック" panose="020B0400000000000000" pitchFamily="50" charset="-128"/>
              </a:rPr>
              <a:t>アーカイブ配信なし</a:t>
            </a:r>
            <a:endParaRPr kumimoji="1" lang="en-US" altLang="ja-JP" sz="7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pic>
        <p:nvPicPr>
          <p:cNvPr id="243" name="図 242">
            <a:extLst>
              <a:ext uri="{FF2B5EF4-FFF2-40B4-BE49-F238E27FC236}">
                <a16:creationId xmlns:a16="http://schemas.microsoft.com/office/drawing/2014/main" id="{81A17B72-4256-116A-B19A-C4BAC632440D}"/>
              </a:ext>
            </a:extLst>
          </p:cNvPr>
          <p:cNvPicPr>
            <a:picLocks noChangeAspect="1"/>
          </p:cNvPicPr>
          <p:nvPr/>
        </p:nvPicPr>
        <p:blipFill>
          <a:blip r:embed="rId16"/>
          <a:srcRect l="15038" t="17838" r="8397" b="22272"/>
          <a:stretch>
            <a:fillRect/>
          </a:stretch>
        </p:blipFill>
        <p:spPr>
          <a:xfrm>
            <a:off x="5720322" y="8794365"/>
            <a:ext cx="858732" cy="671715"/>
          </a:xfrm>
          <a:prstGeom prst="rect">
            <a:avLst/>
          </a:prstGeom>
        </p:spPr>
      </p:pic>
      <p:sp>
        <p:nvSpPr>
          <p:cNvPr id="245" name="二等辺三角形 244">
            <a:extLst>
              <a:ext uri="{FF2B5EF4-FFF2-40B4-BE49-F238E27FC236}">
                <a16:creationId xmlns:a16="http://schemas.microsoft.com/office/drawing/2014/main" id="{592EBBD9-3DD7-BC52-B614-0C6B3031B02B}"/>
              </a:ext>
            </a:extLst>
          </p:cNvPr>
          <p:cNvSpPr/>
          <p:nvPr/>
        </p:nvSpPr>
        <p:spPr>
          <a:xfrm rot="6300000">
            <a:off x="5520286" y="8938042"/>
            <a:ext cx="156841" cy="263340"/>
          </a:xfrm>
          <a:prstGeom prst="triangle">
            <a:avLst/>
          </a:prstGeom>
          <a:solidFill>
            <a:srgbClr val="FEFA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テキスト ボックス 245">
            <a:extLst>
              <a:ext uri="{FF2B5EF4-FFF2-40B4-BE49-F238E27FC236}">
                <a16:creationId xmlns:a16="http://schemas.microsoft.com/office/drawing/2014/main" id="{A0306400-A8D9-9F69-B4FF-D1AE496BFC98}"/>
              </a:ext>
            </a:extLst>
          </p:cNvPr>
          <p:cNvSpPr txBox="1"/>
          <p:nvPr/>
        </p:nvSpPr>
        <p:spPr>
          <a:xfrm>
            <a:off x="4565116" y="8014251"/>
            <a:ext cx="2242934" cy="184666"/>
          </a:xfrm>
          <a:prstGeom prst="rect">
            <a:avLst/>
          </a:prstGeom>
          <a:noFill/>
        </p:spPr>
        <p:txBody>
          <a:bodyPr wrap="square" rtlCol="0">
            <a:spAutoFit/>
          </a:bodyPr>
          <a:lstStyle/>
          <a:p>
            <a:r>
              <a:rPr kumimoji="1" lang="ja-JP" altLang="en-US" sz="600" dirty="0">
                <a:solidFill>
                  <a:schemeClr val="tx1">
                    <a:lumMod val="65000"/>
                    <a:lumOff val="35000"/>
                  </a:schemeClr>
                </a:solidFill>
                <a:latin typeface="BIZ UDPゴシック" panose="020B0400000000000000" pitchFamily="50" charset="-128"/>
                <a:ea typeface="BIZ UDPゴシック" panose="020B0400000000000000" pitchFamily="50" charset="-128"/>
              </a:rPr>
              <a:t>（民間企業、独立行政法人国際協力機構</a:t>
            </a:r>
            <a:r>
              <a:rPr kumimoji="1" lang="en-US" altLang="ja-JP" sz="600" dirty="0">
                <a:solidFill>
                  <a:schemeClr val="tx1">
                    <a:lumMod val="65000"/>
                    <a:lumOff val="35000"/>
                  </a:schemeClr>
                </a:solidFill>
                <a:latin typeface="BIZ UDPゴシック" panose="020B0400000000000000" pitchFamily="50" charset="-128"/>
                <a:ea typeface="BIZ UDPゴシック" panose="020B0400000000000000" pitchFamily="50" charset="-128"/>
              </a:rPr>
              <a:t>(JICA)</a:t>
            </a:r>
            <a:r>
              <a:rPr kumimoji="1" lang="ja-JP" altLang="en-US" sz="600" dirty="0">
                <a:solidFill>
                  <a:schemeClr val="tx1">
                    <a:lumMod val="65000"/>
                    <a:lumOff val="35000"/>
                  </a:schemeClr>
                </a:solidFill>
                <a:latin typeface="BIZ UDPゴシック" panose="020B0400000000000000" pitchFamily="50" charset="-128"/>
                <a:ea typeface="BIZ UDPゴシック" panose="020B0400000000000000" pitchFamily="50" charset="-128"/>
              </a:rPr>
              <a:t>を経て現職）</a:t>
            </a:r>
          </a:p>
        </p:txBody>
      </p:sp>
      <p:pic>
        <p:nvPicPr>
          <p:cNvPr id="248" name="図 247">
            <a:extLst>
              <a:ext uri="{FF2B5EF4-FFF2-40B4-BE49-F238E27FC236}">
                <a16:creationId xmlns:a16="http://schemas.microsoft.com/office/drawing/2014/main" id="{6BF7B5D9-01B9-C68A-7EE2-A8B4AB3B51F0}"/>
              </a:ext>
            </a:extLst>
          </p:cNvPr>
          <p:cNvPicPr>
            <a:picLocks noChangeAspect="1"/>
          </p:cNvPicPr>
          <p:nvPr/>
        </p:nvPicPr>
        <p:blipFill>
          <a:blip r:embed="rId17"/>
          <a:srcRect l="17657" t="15561" r="25488" b="17572"/>
          <a:stretch>
            <a:fillRect/>
          </a:stretch>
        </p:blipFill>
        <p:spPr>
          <a:xfrm>
            <a:off x="5223224" y="4409928"/>
            <a:ext cx="579540" cy="681587"/>
          </a:xfrm>
          <a:prstGeom prst="rect">
            <a:avLst/>
          </a:prstGeom>
        </p:spPr>
      </p:pic>
      <p:pic>
        <p:nvPicPr>
          <p:cNvPr id="7" name="グラフィックス 6">
            <a:extLst>
              <a:ext uri="{FF2B5EF4-FFF2-40B4-BE49-F238E27FC236}">
                <a16:creationId xmlns:a16="http://schemas.microsoft.com/office/drawing/2014/main" id="{659F4DDE-FCAA-9890-4EAA-2ED5DEF5356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1494" y="6342432"/>
            <a:ext cx="267620" cy="267620"/>
          </a:xfrm>
          <a:prstGeom prst="rect">
            <a:avLst/>
          </a:prstGeom>
          <a:effectLst>
            <a:glow rad="38100">
              <a:schemeClr val="bg1"/>
            </a:glow>
          </a:effectLst>
        </p:spPr>
      </p:pic>
      <p:cxnSp>
        <p:nvCxnSpPr>
          <p:cNvPr id="9" name="直線コネクタ 8">
            <a:extLst>
              <a:ext uri="{FF2B5EF4-FFF2-40B4-BE49-F238E27FC236}">
                <a16:creationId xmlns:a16="http://schemas.microsoft.com/office/drawing/2014/main" id="{BB51D9C3-4613-5DBA-9FF2-40557CF3976F}"/>
              </a:ext>
            </a:extLst>
          </p:cNvPr>
          <p:cNvCxnSpPr>
            <a:cxnSpLocks/>
          </p:cNvCxnSpPr>
          <p:nvPr/>
        </p:nvCxnSpPr>
        <p:spPr>
          <a:xfrm>
            <a:off x="298774" y="604535"/>
            <a:ext cx="2442252" cy="0"/>
          </a:xfrm>
          <a:prstGeom prst="line">
            <a:avLst/>
          </a:prstGeom>
          <a:ln cap="rnd">
            <a:solidFill>
              <a:srgbClr val="FAB900"/>
            </a:solidFill>
          </a:ln>
        </p:spPr>
        <p:style>
          <a:lnRef idx="2">
            <a:schemeClr val="accent1"/>
          </a:lnRef>
          <a:fillRef idx="0">
            <a:schemeClr val="accent1"/>
          </a:fillRef>
          <a:effectRef idx="1">
            <a:schemeClr val="accent1"/>
          </a:effectRef>
          <a:fontRef idx="minor">
            <a:schemeClr val="tx1"/>
          </a:fontRef>
        </p:style>
      </p:cxnSp>
      <p:sp>
        <p:nvSpPr>
          <p:cNvPr id="5" name="テキスト ボックス 4">
            <a:extLst>
              <a:ext uri="{FF2B5EF4-FFF2-40B4-BE49-F238E27FC236}">
                <a16:creationId xmlns:a16="http://schemas.microsoft.com/office/drawing/2014/main" id="{0DB8E084-ED38-7F19-179D-E0C83D6F5A1A}"/>
              </a:ext>
            </a:extLst>
          </p:cNvPr>
          <p:cNvSpPr txBox="1"/>
          <p:nvPr/>
        </p:nvSpPr>
        <p:spPr>
          <a:xfrm>
            <a:off x="2041326" y="3911520"/>
            <a:ext cx="1489510" cy="292388"/>
          </a:xfrm>
          <a:prstGeom prst="rect">
            <a:avLst/>
          </a:prstGeom>
          <a:noFill/>
          <a:effectLst>
            <a:glow rad="63500">
              <a:schemeClr val="tx1">
                <a:lumMod val="50000"/>
                <a:lumOff val="50000"/>
              </a:schemeClr>
            </a:glow>
          </a:effectLst>
        </p:spPr>
        <p:txBody>
          <a:bodyPr wrap="none" rtlCol="0">
            <a:spAutoFit/>
          </a:bodyPr>
          <a:lstStyle>
            <a:defPPr>
              <a:defRPr lang="en-US"/>
            </a:defPPr>
            <a:lvl1pPr>
              <a:defRPr kumimoji="1" sz="3700" b="1" spc="300">
                <a:solidFill>
                  <a:srgbClr val="FAB900"/>
                </a:solidFill>
                <a:effectLst>
                  <a:glow rad="38100">
                    <a:schemeClr val="tx1">
                      <a:lumMod val="65000"/>
                      <a:lumOff val="35000"/>
                    </a:schemeClr>
                  </a:glow>
                </a:effectLst>
                <a:latin typeface="BIZ UDPゴシック" panose="020B0400000000000000" pitchFamily="50" charset="-128"/>
                <a:ea typeface="BIZ UDPゴシック" panose="020B0400000000000000" pitchFamily="50" charset="-128"/>
              </a:defRPr>
            </a:lvl1pPr>
          </a:lstStyle>
          <a:p>
            <a:r>
              <a:rPr lang="en-US" altLang="ja-JP" sz="1300" spc="0" dirty="0"/>
              <a:t>14</a:t>
            </a:r>
            <a:r>
              <a:rPr lang="ja-JP" altLang="en-US" sz="1300" spc="0" dirty="0"/>
              <a:t>：</a:t>
            </a:r>
            <a:r>
              <a:rPr lang="en-US" altLang="ja-JP" sz="1300" spc="0" dirty="0"/>
              <a:t>00</a:t>
            </a:r>
            <a:r>
              <a:rPr lang="ja-JP" altLang="en-US" sz="1300" spc="0" dirty="0"/>
              <a:t>～</a:t>
            </a:r>
            <a:r>
              <a:rPr lang="en-US" altLang="ja-JP" sz="1300" spc="0" dirty="0"/>
              <a:t>16</a:t>
            </a:r>
            <a:r>
              <a:rPr lang="ja-JP" altLang="en-US" sz="1300" spc="0" dirty="0"/>
              <a:t>：</a:t>
            </a:r>
            <a:r>
              <a:rPr lang="en-US" altLang="ja-JP" sz="1300" spc="0" dirty="0"/>
              <a:t>00</a:t>
            </a:r>
            <a:endParaRPr lang="ja-JP" altLang="en-US" sz="1300" spc="0" dirty="0"/>
          </a:p>
        </p:txBody>
      </p:sp>
    </p:spTree>
    <p:extLst>
      <p:ext uri="{BB962C8B-B14F-4D97-AF65-F5344CB8AC3E}">
        <p14:creationId xmlns:p14="http://schemas.microsoft.com/office/powerpoint/2010/main" val="34618438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237</Words>
  <PresentationFormat>A4 210 x 297 mm</PresentationFormat>
  <Paragraphs>52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UDPゴシック</vt:lpstr>
      <vt:lpstr>游ゴシック</vt:lpstr>
      <vt:lpstr>Aptos</vt:lpstr>
      <vt:lpstr>Aptos Display</vt:lpstr>
      <vt:lpstr>Arial</vt:lpstr>
      <vt:lpstr>Office テーマ</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dcterms:created xsi:type="dcterms:W3CDTF">2026-03-12T04:05:54Z</dcterms:created>
  <dcterms:modified xsi:type="dcterms:W3CDTF">2026-04-10T02:21:13Z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2026-03-13T00:26:31Z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3a908f7a-6f97-4de6-abd3-3db270f16d7e</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