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60" r:id="rId3"/>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3053" autoAdjust="0"/>
  </p:normalViewPr>
  <p:slideViewPr>
    <p:cSldViewPr>
      <p:cViewPr varScale="1">
        <p:scale>
          <a:sx n="97" d="100"/>
          <a:sy n="97" d="100"/>
        </p:scale>
        <p:origin x="214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ヘッダー プレースホルダー 1">
            <a:extLst>
              <a:ext uri="{FF2B5EF4-FFF2-40B4-BE49-F238E27FC236}">
                <a16:creationId xmlns:a16="http://schemas.microsoft.com/office/drawing/2014/main" id="{4E2530F0-A03F-F7A6-7F26-233C6C502FC4}"/>
              </a:ext>
            </a:extLst>
          </p:cNvPr>
          <p:cNvSpPr>
            <a:spLocks noGrp="1" noChangeArrowheads="1"/>
          </p:cNvSpPr>
          <p:nvPr>
            <p:ph type="hdr" sz="quarter"/>
          </p:nvPr>
        </p:nvSpPr>
        <p:spPr bwMode="auto">
          <a:xfrm>
            <a:off x="0" y="0"/>
            <a:ext cx="2919413" cy="495300"/>
          </a:xfrm>
          <a:prstGeom prst="rect">
            <a:avLst/>
          </a:prstGeom>
          <a:noFill/>
          <a:ln>
            <a:noFill/>
          </a:ln>
        </p:spPr>
        <p:txBody>
          <a:bodyPr vert="horz" wrap="square" lIns="91449" tIns="45725" rIns="91449" bIns="45725" numCol="1" anchor="t" anchorCtr="0" compatLnSpc="1">
            <a:prstTxWarp prst="textNoShape">
              <a:avLst/>
            </a:prstTxWarp>
          </a:bodyPr>
          <a:lstStyle>
            <a:lvl1pPr eaLnBrk="0" hangingPunct="0">
              <a:defRPr sz="1200"/>
            </a:lvl1pPr>
          </a:lstStyle>
          <a:p>
            <a:pPr>
              <a:defRPr/>
            </a:pPr>
            <a:endParaRPr lang="ja-JP" altLang="ja-JP"/>
          </a:p>
        </p:txBody>
      </p:sp>
      <p:sp>
        <p:nvSpPr>
          <p:cNvPr id="2051" name="日付プレースホルダー 2">
            <a:extLst>
              <a:ext uri="{FF2B5EF4-FFF2-40B4-BE49-F238E27FC236}">
                <a16:creationId xmlns:a16="http://schemas.microsoft.com/office/drawing/2014/main" id="{3D3C6D8F-FC76-1E4E-1B28-F6D58AE9C428}"/>
              </a:ext>
            </a:extLst>
          </p:cNvPr>
          <p:cNvSpPr>
            <a:spLocks noGrp="1" noChangeArrowheads="1"/>
          </p:cNvSpPr>
          <p:nvPr>
            <p:ph type="dt" sz="half" idx="1"/>
          </p:nvPr>
        </p:nvSpPr>
        <p:spPr bwMode="auto">
          <a:xfrm>
            <a:off x="3816350" y="0"/>
            <a:ext cx="2919413" cy="495300"/>
          </a:xfrm>
          <a:prstGeom prst="rect">
            <a:avLst/>
          </a:prstGeom>
          <a:noFill/>
          <a:ln>
            <a:noFill/>
          </a:ln>
        </p:spPr>
        <p:txBody>
          <a:bodyPr vert="horz" wrap="square" lIns="91449" tIns="45725" rIns="91449" bIns="45725" numCol="1" anchor="t" anchorCtr="0" compatLnSpc="1">
            <a:prstTxWarp prst="textNoShape">
              <a:avLst/>
            </a:prstTxWarp>
          </a:bodyPr>
          <a:lstStyle>
            <a:lvl1pPr algn="r" eaLnBrk="0" hangingPunct="0">
              <a:defRPr sz="1200"/>
            </a:lvl1pPr>
          </a:lstStyle>
          <a:p>
            <a:pPr>
              <a:defRPr/>
            </a:pPr>
            <a:fld id="{4AD5510E-E83E-42EE-BE39-27D1549AF727}" type="datetime1">
              <a:rPr lang="ja-JP" altLang="en-US"/>
              <a:pPr>
                <a:defRPr/>
              </a:pPr>
              <a:t>2026/1/23</a:t>
            </a:fld>
            <a:endParaRPr lang="ja-JP" altLang="en-US"/>
          </a:p>
        </p:txBody>
      </p:sp>
      <p:sp>
        <p:nvSpPr>
          <p:cNvPr id="12292" name="スライド イメージ プレースホルダー 3">
            <a:extLst>
              <a:ext uri="{FF2B5EF4-FFF2-40B4-BE49-F238E27FC236}">
                <a16:creationId xmlns:a16="http://schemas.microsoft.com/office/drawing/2014/main" id="{607AA3B6-9EC5-3FD4-0CA6-9D8F0DF309FE}"/>
              </a:ext>
            </a:extLst>
          </p:cNvPr>
          <p:cNvSpPr>
            <a:spLocks noGrp="1" noRot="1" noChangeAspect="1" noChangeArrowheads="1"/>
          </p:cNvSpPr>
          <p:nvPr>
            <p:ph type="sldImg" idx="2"/>
          </p:nvPr>
        </p:nvSpPr>
        <p:spPr bwMode="auto">
          <a:xfrm>
            <a:off x="1149350" y="1233488"/>
            <a:ext cx="4438650" cy="332898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ノート プレースホルダー 4">
            <a:extLst>
              <a:ext uri="{FF2B5EF4-FFF2-40B4-BE49-F238E27FC236}">
                <a16:creationId xmlns:a16="http://schemas.microsoft.com/office/drawing/2014/main" id="{25B0615F-A763-EC1F-C4B3-15A79AA2A6ED}"/>
              </a:ext>
            </a:extLst>
          </p:cNvPr>
          <p:cNvSpPr>
            <a:spLocks noGrp="1"/>
          </p:cNvSpPr>
          <p:nvPr>
            <p:ph type="body" sz="quarter" idx="3"/>
          </p:nvPr>
        </p:nvSpPr>
        <p:spPr>
          <a:xfrm>
            <a:off x="673100" y="4748213"/>
            <a:ext cx="5391150" cy="3886200"/>
          </a:xfrm>
          <a:prstGeom prst="rect">
            <a:avLst/>
          </a:prstGeom>
        </p:spPr>
        <p:txBody>
          <a:bodyPr vert="horz" lIns="91449" tIns="45725" rIns="91449" bIns="4572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054" name="フッター プレースホルダー 5">
            <a:extLst>
              <a:ext uri="{FF2B5EF4-FFF2-40B4-BE49-F238E27FC236}">
                <a16:creationId xmlns:a16="http://schemas.microsoft.com/office/drawing/2014/main" id="{97CDF318-2C11-8141-8D44-4091E9D9A66F}"/>
              </a:ext>
            </a:extLst>
          </p:cNvPr>
          <p:cNvSpPr>
            <a:spLocks noGrp="1" noChangeArrowheads="1"/>
          </p:cNvSpPr>
          <p:nvPr>
            <p:ph type="ftr" sz="quarter" idx="4"/>
          </p:nvPr>
        </p:nvSpPr>
        <p:spPr bwMode="auto">
          <a:xfrm>
            <a:off x="0" y="9372600"/>
            <a:ext cx="2919413" cy="495300"/>
          </a:xfrm>
          <a:prstGeom prst="rect">
            <a:avLst/>
          </a:prstGeom>
          <a:noFill/>
          <a:ln>
            <a:noFill/>
          </a:ln>
        </p:spPr>
        <p:txBody>
          <a:bodyPr vert="horz" wrap="square" lIns="91449" tIns="45725" rIns="91449" bIns="45725" numCol="1" anchor="b" anchorCtr="0" compatLnSpc="1">
            <a:prstTxWarp prst="textNoShape">
              <a:avLst/>
            </a:prstTxWarp>
          </a:bodyPr>
          <a:lstStyle>
            <a:lvl1pPr eaLnBrk="0" hangingPunct="0">
              <a:defRPr sz="1200"/>
            </a:lvl1pPr>
          </a:lstStyle>
          <a:p>
            <a:pPr>
              <a:defRPr/>
            </a:pPr>
            <a:endParaRPr lang="ja-JP" altLang="ja-JP"/>
          </a:p>
        </p:txBody>
      </p:sp>
      <p:sp>
        <p:nvSpPr>
          <p:cNvPr id="2055" name="スライド番号プレースホルダー 6">
            <a:extLst>
              <a:ext uri="{FF2B5EF4-FFF2-40B4-BE49-F238E27FC236}">
                <a16:creationId xmlns:a16="http://schemas.microsoft.com/office/drawing/2014/main" id="{C68FEE83-3365-EDB8-CEE5-4C2B5C520558}"/>
              </a:ext>
            </a:extLst>
          </p:cNvPr>
          <p:cNvSpPr>
            <a:spLocks noGrp="1" noChangeArrowheads="1"/>
          </p:cNvSpPr>
          <p:nvPr>
            <p:ph type="sldNum" sz="quarter" idx="5"/>
          </p:nvPr>
        </p:nvSpPr>
        <p:spPr bwMode="auto">
          <a:xfrm>
            <a:off x="3816350" y="9372600"/>
            <a:ext cx="2919413" cy="495300"/>
          </a:xfrm>
          <a:prstGeom prst="rect">
            <a:avLst/>
          </a:prstGeom>
          <a:noFill/>
          <a:ln>
            <a:noFill/>
          </a:ln>
        </p:spPr>
        <p:txBody>
          <a:bodyPr vert="horz" wrap="square" lIns="91449" tIns="45725" rIns="91449" bIns="45725" numCol="1" anchor="b" anchorCtr="0" compatLnSpc="1">
            <a:prstTxWarp prst="textNoShape">
              <a:avLst/>
            </a:prstTxWarp>
          </a:bodyPr>
          <a:lstStyle>
            <a:lvl1pPr algn="r">
              <a:defRPr sz="1200"/>
            </a:lvl1pPr>
          </a:lstStyle>
          <a:p>
            <a:pPr>
              <a:defRPr/>
            </a:pPr>
            <a:fld id="{572D138E-A79F-497A-AF99-8FF4E8E443C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ー 1">
            <a:extLst>
              <a:ext uri="{FF2B5EF4-FFF2-40B4-BE49-F238E27FC236}">
                <a16:creationId xmlns:a16="http://schemas.microsoft.com/office/drawing/2014/main" id="{B6511FFA-F2E4-E104-96AF-288EB97C250B}"/>
              </a:ext>
            </a:extLst>
          </p:cNvPr>
          <p:cNvSpPr>
            <a:spLocks noGrp="1" noRot="1" noChangeAspect="1" noChangeArrowheads="1" noTextEdit="1"/>
          </p:cNvSpPr>
          <p:nvPr>
            <p:ph type="sldImg"/>
          </p:nvPr>
        </p:nvSpPr>
        <p:spPr>
          <a:ln/>
        </p:spPr>
      </p:sp>
      <p:sp>
        <p:nvSpPr>
          <p:cNvPr id="14339" name="ノート プレースホルダー 2">
            <a:extLst>
              <a:ext uri="{FF2B5EF4-FFF2-40B4-BE49-F238E27FC236}">
                <a16:creationId xmlns:a16="http://schemas.microsoft.com/office/drawing/2014/main" id="{93713C1C-6799-9939-E609-E1D15BAA923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4340" name="スライド番号プレースホルダー 3">
            <a:extLst>
              <a:ext uri="{FF2B5EF4-FFF2-40B4-BE49-F238E27FC236}">
                <a16:creationId xmlns:a16="http://schemas.microsoft.com/office/drawing/2014/main" id="{4F2BB1D1-5CC6-B350-71DC-49EDC31A5D7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F9B1AD4-BD2A-4D34-9FA9-0679F4C341D2}" type="slidenum">
              <a:rPr lang="ja-JP" altLang="en-US" smtClean="0"/>
              <a:pPr/>
              <a:t>1</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a:extLst>
              <a:ext uri="{FF2B5EF4-FFF2-40B4-BE49-F238E27FC236}">
                <a16:creationId xmlns:a16="http://schemas.microsoft.com/office/drawing/2014/main" id="{B34EF451-3971-6A9C-26DC-46038DD727DB}"/>
              </a:ext>
            </a:extLst>
          </p:cNvPr>
          <p:cNvSpPr>
            <a:spLocks noGrp="1" noRot="1" noChangeAspect="1" noChangeArrowheads="1" noTextEdit="1"/>
          </p:cNvSpPr>
          <p:nvPr>
            <p:ph type="sldImg"/>
          </p:nvPr>
        </p:nvSpPr>
        <p:spPr>
          <a:ln/>
        </p:spPr>
      </p:sp>
      <p:sp>
        <p:nvSpPr>
          <p:cNvPr id="16387" name="ノート プレースホルダー 2">
            <a:extLst>
              <a:ext uri="{FF2B5EF4-FFF2-40B4-BE49-F238E27FC236}">
                <a16:creationId xmlns:a16="http://schemas.microsoft.com/office/drawing/2014/main" id="{D58AA1A4-5F02-FDA9-4D25-154E51868B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6388" name="スライド番号プレースホルダー 3">
            <a:extLst>
              <a:ext uri="{FF2B5EF4-FFF2-40B4-BE49-F238E27FC236}">
                <a16:creationId xmlns:a16="http://schemas.microsoft.com/office/drawing/2014/main" id="{5CA9493F-EB74-BD84-1BB9-1E05149B68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7CBD739-C649-4DD9-B699-2A8A603A0327}" type="slidenum">
              <a:rPr lang="ja-JP" altLang="en-US" smtClean="0"/>
              <a:pPr/>
              <a:t>2</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0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2" name="日付プレースホルダ 3">
            <a:extLst>
              <a:ext uri="{FF2B5EF4-FFF2-40B4-BE49-F238E27FC236}">
                <a16:creationId xmlns:a16="http://schemas.microsoft.com/office/drawing/2014/main" id="{566BCF43-8EE1-83B2-886A-28967A186239}"/>
              </a:ext>
            </a:extLst>
          </p:cNvPr>
          <p:cNvSpPr>
            <a:spLocks noGrp="1" noChangeArrowheads="1"/>
          </p:cNvSpPr>
          <p:nvPr>
            <p:ph type="dt" sz="half" idx="10"/>
          </p:nvPr>
        </p:nvSpPr>
        <p:spPr/>
        <p:txBody>
          <a:bodyPr/>
          <a:lstStyle>
            <a:lvl1pPr>
              <a:defRPr/>
            </a:lvl1pPr>
          </a:lstStyle>
          <a:p>
            <a:pPr>
              <a:defRPr/>
            </a:pPr>
            <a:fld id="{43AE6D67-7350-43B4-A092-393964F3DEAE}"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435D74DE-24E2-B365-87CC-2AB7BF2030DD}"/>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16DDE977-D92A-E0B7-09C4-09B061A00421}"/>
              </a:ext>
            </a:extLst>
          </p:cNvPr>
          <p:cNvSpPr>
            <a:spLocks noGrp="1" noChangeArrowheads="1"/>
          </p:cNvSpPr>
          <p:nvPr>
            <p:ph type="sldNum" sz="quarter" idx="12"/>
          </p:nvPr>
        </p:nvSpPr>
        <p:spPr/>
        <p:txBody>
          <a:bodyPr/>
          <a:lstStyle>
            <a:lvl1pPr>
              <a:defRPr/>
            </a:lvl1pPr>
          </a:lstStyle>
          <a:p>
            <a:pPr>
              <a:defRPr/>
            </a:pPr>
            <a:fld id="{5B87DBBC-FD57-4A5D-AF49-D967E507DA27}" type="slidenum">
              <a:rPr lang="ja-JP" altLang="en-US"/>
              <a:pPr>
                <a:defRPr/>
              </a:pPr>
              <a:t>‹#›</a:t>
            </a:fld>
            <a:endParaRPr lang="ja-JP" altLang="en-US"/>
          </a:p>
        </p:txBody>
      </p:sp>
    </p:spTree>
    <p:extLst>
      <p:ext uri="{BB962C8B-B14F-4D97-AF65-F5344CB8AC3E}">
        <p14:creationId xmlns:p14="http://schemas.microsoft.com/office/powerpoint/2010/main" val="3730545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038" name="タイトル 1"/>
          <p:cNvSpPr>
            <a:spLocks noGrp="1"/>
          </p:cNvSpPr>
          <p:nvPr>
            <p:ph type="title"/>
          </p:nvPr>
        </p:nvSpPr>
        <p:spPr/>
        <p:txBody>
          <a:bodyPr/>
          <a:lstStyle/>
          <a:p>
            <a:r>
              <a:rPr lang="ja-JP" altLang="en-US"/>
              <a:t>マスタ タイトルの書式設定</a:t>
            </a:r>
          </a:p>
        </p:txBody>
      </p:sp>
      <p:sp>
        <p:nvSpPr>
          <p:cNvPr id="103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317B631A-E811-FAA1-F107-65B4ABE035B5}"/>
              </a:ext>
            </a:extLst>
          </p:cNvPr>
          <p:cNvSpPr>
            <a:spLocks noGrp="1" noChangeArrowheads="1"/>
          </p:cNvSpPr>
          <p:nvPr>
            <p:ph type="dt" sz="half" idx="10"/>
          </p:nvPr>
        </p:nvSpPr>
        <p:spPr/>
        <p:txBody>
          <a:bodyPr/>
          <a:lstStyle>
            <a:lvl1pPr>
              <a:defRPr/>
            </a:lvl1pPr>
          </a:lstStyle>
          <a:p>
            <a:pPr>
              <a:defRPr/>
            </a:pPr>
            <a:fld id="{5B23B833-E37E-4B3E-8C88-C58BBFC7D023}"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83D02585-7962-C797-2780-3E7596413599}"/>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27497F9A-CBD1-BD48-4BC0-43DEDF275F6D}"/>
              </a:ext>
            </a:extLst>
          </p:cNvPr>
          <p:cNvSpPr>
            <a:spLocks noGrp="1" noChangeArrowheads="1"/>
          </p:cNvSpPr>
          <p:nvPr>
            <p:ph type="sldNum" sz="quarter" idx="12"/>
          </p:nvPr>
        </p:nvSpPr>
        <p:spPr/>
        <p:txBody>
          <a:bodyPr/>
          <a:lstStyle>
            <a:lvl1pPr>
              <a:defRPr/>
            </a:lvl1pPr>
          </a:lstStyle>
          <a:p>
            <a:pPr>
              <a:defRPr/>
            </a:pPr>
            <a:fld id="{9F5C95F7-2111-4FD9-83D4-A67B5ED1804C}" type="slidenum">
              <a:rPr lang="ja-JP" altLang="en-US"/>
              <a:pPr>
                <a:defRPr/>
              </a:pPr>
              <a:t>‹#›</a:t>
            </a:fld>
            <a:endParaRPr lang="ja-JP" altLang="en-US"/>
          </a:p>
        </p:txBody>
      </p:sp>
    </p:spTree>
    <p:extLst>
      <p:ext uri="{BB962C8B-B14F-4D97-AF65-F5344CB8AC3E}">
        <p14:creationId xmlns:p14="http://schemas.microsoft.com/office/powerpoint/2010/main" val="3028138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03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3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D6916D0F-0559-0530-29E4-91574A7492A9}"/>
              </a:ext>
            </a:extLst>
          </p:cNvPr>
          <p:cNvSpPr>
            <a:spLocks noGrp="1" noChangeArrowheads="1"/>
          </p:cNvSpPr>
          <p:nvPr>
            <p:ph type="dt" sz="half" idx="10"/>
          </p:nvPr>
        </p:nvSpPr>
        <p:spPr/>
        <p:txBody>
          <a:bodyPr/>
          <a:lstStyle>
            <a:lvl1pPr>
              <a:defRPr/>
            </a:lvl1pPr>
          </a:lstStyle>
          <a:p>
            <a:pPr>
              <a:defRPr/>
            </a:pPr>
            <a:fld id="{C918942C-77AF-427A-B8F5-769166B2A0FF}"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2161C827-0552-1DEE-F59E-2B13BC0E666E}"/>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D2264580-719E-0F0D-6BE2-92BC02B6DC4A}"/>
              </a:ext>
            </a:extLst>
          </p:cNvPr>
          <p:cNvSpPr>
            <a:spLocks noGrp="1" noChangeArrowheads="1"/>
          </p:cNvSpPr>
          <p:nvPr>
            <p:ph type="sldNum" sz="quarter" idx="12"/>
          </p:nvPr>
        </p:nvSpPr>
        <p:spPr/>
        <p:txBody>
          <a:bodyPr/>
          <a:lstStyle>
            <a:lvl1pPr>
              <a:defRPr/>
            </a:lvl1pPr>
          </a:lstStyle>
          <a:p>
            <a:pPr>
              <a:defRPr/>
            </a:pPr>
            <a:fld id="{EFD30CC6-775F-472B-8920-CC507BFA94BF}" type="slidenum">
              <a:rPr lang="ja-JP" altLang="en-US"/>
              <a:pPr>
                <a:defRPr/>
              </a:pPr>
              <a:t>‹#›</a:t>
            </a:fld>
            <a:endParaRPr lang="ja-JP" altLang="en-US"/>
          </a:p>
        </p:txBody>
      </p:sp>
    </p:spTree>
    <p:extLst>
      <p:ext uri="{BB962C8B-B14F-4D97-AF65-F5344CB8AC3E}">
        <p14:creationId xmlns:p14="http://schemas.microsoft.com/office/powerpoint/2010/main" val="324549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89" name="タイトル 1"/>
          <p:cNvSpPr>
            <a:spLocks noGrp="1"/>
          </p:cNvSpPr>
          <p:nvPr>
            <p:ph type="title"/>
          </p:nvPr>
        </p:nvSpPr>
        <p:spPr/>
        <p:txBody>
          <a:bodyPr/>
          <a:lstStyle/>
          <a:p>
            <a:r>
              <a:rPr lang="ja-JP" altLang="en-US"/>
              <a:t>マスタ タイトルの書式設定</a:t>
            </a:r>
          </a:p>
        </p:txBody>
      </p:sp>
      <p:sp>
        <p:nvSpPr>
          <p:cNvPr id="1090"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39A18437-6A90-F75A-A1D5-02B99CDF076D}"/>
              </a:ext>
            </a:extLst>
          </p:cNvPr>
          <p:cNvSpPr>
            <a:spLocks noGrp="1" noChangeArrowheads="1"/>
          </p:cNvSpPr>
          <p:nvPr>
            <p:ph type="dt" sz="half" idx="10"/>
          </p:nvPr>
        </p:nvSpPr>
        <p:spPr>
          <a:ln/>
        </p:spPr>
        <p:txBody>
          <a:bodyPr/>
          <a:lstStyle>
            <a:lvl1pPr>
              <a:defRPr/>
            </a:lvl1pPr>
          </a:lstStyle>
          <a:p>
            <a:pPr>
              <a:defRPr/>
            </a:pPr>
            <a:fld id="{D731F1FE-AB88-4942-9D53-C075D320C16A}"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B2F6FE12-D70A-2547-42BE-AF9EC44FA247}"/>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6C88E7AC-956B-15CB-C948-FF0804B0AA04}"/>
              </a:ext>
            </a:extLst>
          </p:cNvPr>
          <p:cNvSpPr>
            <a:spLocks noGrp="1" noChangeArrowheads="1"/>
          </p:cNvSpPr>
          <p:nvPr>
            <p:ph type="sldNum" sz="quarter" idx="12"/>
          </p:nvPr>
        </p:nvSpPr>
        <p:spPr>
          <a:ln/>
        </p:spPr>
        <p:txBody>
          <a:bodyPr/>
          <a:lstStyle>
            <a:lvl1pPr>
              <a:defRPr/>
            </a:lvl1pPr>
          </a:lstStyle>
          <a:p>
            <a:pPr>
              <a:defRPr/>
            </a:pPr>
            <a:fld id="{1EAF6851-DDA0-4348-B8AE-37AC9AFA98E7}" type="slidenum">
              <a:rPr lang="ja-JP" altLang="en-US"/>
              <a:pPr>
                <a:defRPr/>
              </a:pPr>
              <a:t>‹#›</a:t>
            </a:fld>
            <a:endParaRPr lang="ja-JP" altLang="en-US"/>
          </a:p>
        </p:txBody>
      </p:sp>
    </p:spTree>
    <p:extLst>
      <p:ext uri="{BB962C8B-B14F-4D97-AF65-F5344CB8AC3E}">
        <p14:creationId xmlns:p14="http://schemas.microsoft.com/office/powerpoint/2010/main" val="3281535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08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84"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2" name="日付プレースホルダ 3">
            <a:extLst>
              <a:ext uri="{FF2B5EF4-FFF2-40B4-BE49-F238E27FC236}">
                <a16:creationId xmlns:a16="http://schemas.microsoft.com/office/drawing/2014/main" id="{105D6E45-3B6C-7FD5-CD44-DC5C149E02AB}"/>
              </a:ext>
            </a:extLst>
          </p:cNvPr>
          <p:cNvSpPr>
            <a:spLocks noGrp="1" noChangeArrowheads="1"/>
          </p:cNvSpPr>
          <p:nvPr>
            <p:ph type="dt" sz="half" idx="10"/>
          </p:nvPr>
        </p:nvSpPr>
        <p:spPr/>
        <p:txBody>
          <a:bodyPr/>
          <a:lstStyle>
            <a:lvl1pPr>
              <a:defRPr/>
            </a:lvl1pPr>
          </a:lstStyle>
          <a:p>
            <a:pPr>
              <a:defRPr/>
            </a:pPr>
            <a:fld id="{94F74274-3C18-4F42-8381-F7629D5DF74A}"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57DF332B-8510-C526-9B47-9D28BE5F8865}"/>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ED41F9EA-0224-2AC0-2308-85C4052DB4B9}"/>
              </a:ext>
            </a:extLst>
          </p:cNvPr>
          <p:cNvSpPr>
            <a:spLocks noGrp="1" noChangeArrowheads="1"/>
          </p:cNvSpPr>
          <p:nvPr>
            <p:ph type="sldNum" sz="quarter" idx="12"/>
          </p:nvPr>
        </p:nvSpPr>
        <p:spPr/>
        <p:txBody>
          <a:bodyPr/>
          <a:lstStyle>
            <a:lvl1pPr>
              <a:defRPr/>
            </a:lvl1pPr>
          </a:lstStyle>
          <a:p>
            <a:pPr>
              <a:defRPr/>
            </a:pPr>
            <a:fld id="{E509C118-A656-4348-A1C4-A8DBC79D8845}" type="slidenum">
              <a:rPr lang="ja-JP" altLang="en-US"/>
              <a:pPr>
                <a:defRPr/>
              </a:pPr>
              <a:t>‹#›</a:t>
            </a:fld>
            <a:endParaRPr lang="ja-JP" altLang="en-US"/>
          </a:p>
        </p:txBody>
      </p:sp>
    </p:spTree>
    <p:extLst>
      <p:ext uri="{BB962C8B-B14F-4D97-AF65-F5344CB8AC3E}">
        <p14:creationId xmlns:p14="http://schemas.microsoft.com/office/powerpoint/2010/main" val="2933981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076" name="タイトル 1"/>
          <p:cNvSpPr>
            <a:spLocks noGrp="1"/>
          </p:cNvSpPr>
          <p:nvPr>
            <p:ph type="title"/>
          </p:nvPr>
        </p:nvSpPr>
        <p:spPr/>
        <p:txBody>
          <a:bodyPr/>
          <a:lstStyle/>
          <a:p>
            <a:r>
              <a:rPr lang="ja-JP" altLang="en-US"/>
              <a:t>マスタ タイトルの書式設定</a:t>
            </a:r>
          </a:p>
        </p:txBody>
      </p:sp>
      <p:sp>
        <p:nvSpPr>
          <p:cNvPr id="1077"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8"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C34B784A-87CE-928F-8DB3-39F7BDD6DD01}"/>
              </a:ext>
            </a:extLst>
          </p:cNvPr>
          <p:cNvSpPr>
            <a:spLocks noGrp="1" noChangeArrowheads="1"/>
          </p:cNvSpPr>
          <p:nvPr>
            <p:ph type="dt" sz="half" idx="10"/>
          </p:nvPr>
        </p:nvSpPr>
        <p:spPr/>
        <p:txBody>
          <a:bodyPr/>
          <a:lstStyle>
            <a:lvl1pPr>
              <a:defRPr/>
            </a:lvl1pPr>
          </a:lstStyle>
          <a:p>
            <a:pPr>
              <a:defRPr/>
            </a:pPr>
            <a:fld id="{2ADFD9E8-C169-4DF3-8855-5F6B131ABF97}"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AAAEC18C-1EB8-B187-A30F-629345A25C43}"/>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FC9A2CEC-E4E3-70FA-AD6F-1C5A6FFC4A41}"/>
              </a:ext>
            </a:extLst>
          </p:cNvPr>
          <p:cNvSpPr>
            <a:spLocks noGrp="1" noChangeArrowheads="1"/>
          </p:cNvSpPr>
          <p:nvPr>
            <p:ph type="sldNum" sz="quarter" idx="12"/>
          </p:nvPr>
        </p:nvSpPr>
        <p:spPr/>
        <p:txBody>
          <a:bodyPr/>
          <a:lstStyle>
            <a:lvl1pPr>
              <a:defRPr/>
            </a:lvl1pPr>
          </a:lstStyle>
          <a:p>
            <a:pPr>
              <a:defRPr/>
            </a:pPr>
            <a:fld id="{FDB2D80C-1618-4703-A59E-D688AD57DF3E}" type="slidenum">
              <a:rPr lang="ja-JP" altLang="en-US"/>
              <a:pPr>
                <a:defRPr/>
              </a:pPr>
              <a:t>‹#›</a:t>
            </a:fld>
            <a:endParaRPr lang="ja-JP" altLang="en-US"/>
          </a:p>
        </p:txBody>
      </p:sp>
    </p:spTree>
    <p:extLst>
      <p:ext uri="{BB962C8B-B14F-4D97-AF65-F5344CB8AC3E}">
        <p14:creationId xmlns:p14="http://schemas.microsoft.com/office/powerpoint/2010/main" val="198044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067" name="タイトル 1"/>
          <p:cNvSpPr>
            <a:spLocks noGrp="1"/>
          </p:cNvSpPr>
          <p:nvPr>
            <p:ph type="title"/>
          </p:nvPr>
        </p:nvSpPr>
        <p:spPr/>
        <p:txBody>
          <a:bodyPr/>
          <a:lstStyle>
            <a:lvl1pPr>
              <a:defRPr/>
            </a:lvl1pPr>
          </a:lstStyle>
          <a:p>
            <a:r>
              <a:rPr lang="ja-JP" altLang="en-US"/>
              <a:t>マスタ タイトルの書式設定</a:t>
            </a:r>
          </a:p>
        </p:txBody>
      </p:sp>
      <p:sp>
        <p:nvSpPr>
          <p:cNvPr id="1068"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9"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71"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80DEC474-50B6-4CF8-31D9-7845B85ED6E4}"/>
              </a:ext>
            </a:extLst>
          </p:cNvPr>
          <p:cNvSpPr>
            <a:spLocks noGrp="1" noChangeArrowheads="1"/>
          </p:cNvSpPr>
          <p:nvPr>
            <p:ph type="dt" sz="half" idx="10"/>
          </p:nvPr>
        </p:nvSpPr>
        <p:spPr/>
        <p:txBody>
          <a:bodyPr/>
          <a:lstStyle>
            <a:lvl1pPr>
              <a:defRPr/>
            </a:lvl1pPr>
          </a:lstStyle>
          <a:p>
            <a:pPr>
              <a:defRPr/>
            </a:pPr>
            <a:fld id="{A3CFFB14-8A8E-494B-9010-CFA72D069994}"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3005A30A-C695-F268-530F-741A79FF713C}"/>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89ED23A8-61BD-8EDD-FE73-87E423343546}"/>
              </a:ext>
            </a:extLst>
          </p:cNvPr>
          <p:cNvSpPr>
            <a:spLocks noGrp="1" noChangeArrowheads="1"/>
          </p:cNvSpPr>
          <p:nvPr>
            <p:ph type="sldNum" sz="quarter" idx="12"/>
          </p:nvPr>
        </p:nvSpPr>
        <p:spPr/>
        <p:txBody>
          <a:bodyPr/>
          <a:lstStyle>
            <a:lvl1pPr>
              <a:defRPr/>
            </a:lvl1pPr>
          </a:lstStyle>
          <a:p>
            <a:pPr>
              <a:defRPr/>
            </a:pPr>
            <a:fld id="{B49C5A3D-3A9F-4CAD-92A4-17AD79579C5C}" type="slidenum">
              <a:rPr lang="ja-JP" altLang="en-US"/>
              <a:pPr>
                <a:defRPr/>
              </a:pPr>
              <a:t>‹#›</a:t>
            </a:fld>
            <a:endParaRPr lang="ja-JP" altLang="en-US"/>
          </a:p>
        </p:txBody>
      </p:sp>
    </p:spTree>
    <p:extLst>
      <p:ext uri="{BB962C8B-B14F-4D97-AF65-F5344CB8AC3E}">
        <p14:creationId xmlns:p14="http://schemas.microsoft.com/office/powerpoint/2010/main" val="146421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062" name="タイトル 1"/>
          <p:cNvSpPr>
            <a:spLocks noGrp="1"/>
          </p:cNvSpPr>
          <p:nvPr>
            <p:ph type="title"/>
          </p:nvPr>
        </p:nvSpPr>
        <p:spPr/>
        <p:txBody>
          <a:bodyPr/>
          <a:lstStyle/>
          <a:p>
            <a:r>
              <a:rPr lang="ja-JP" altLang="en-US"/>
              <a:t>マスタ タイトルの書式設定</a:t>
            </a:r>
          </a:p>
        </p:txBody>
      </p:sp>
      <p:sp>
        <p:nvSpPr>
          <p:cNvPr id="2" name="日付プレースホルダ 3">
            <a:extLst>
              <a:ext uri="{FF2B5EF4-FFF2-40B4-BE49-F238E27FC236}">
                <a16:creationId xmlns:a16="http://schemas.microsoft.com/office/drawing/2014/main" id="{EFEBA370-4E8A-C397-C964-700EADF87939}"/>
              </a:ext>
            </a:extLst>
          </p:cNvPr>
          <p:cNvSpPr>
            <a:spLocks noGrp="1" noChangeArrowheads="1"/>
          </p:cNvSpPr>
          <p:nvPr>
            <p:ph type="dt" sz="half" idx="10"/>
          </p:nvPr>
        </p:nvSpPr>
        <p:spPr/>
        <p:txBody>
          <a:bodyPr/>
          <a:lstStyle>
            <a:lvl1pPr>
              <a:defRPr/>
            </a:lvl1pPr>
          </a:lstStyle>
          <a:p>
            <a:pPr>
              <a:defRPr/>
            </a:pPr>
            <a:fld id="{DA0F28FC-459E-4F65-A3AA-6CAFF145582D}"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F32DFFA6-C402-5877-2C3D-9E589523A510}"/>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7ED08B26-9686-FCA4-557A-AEE662C56A43}"/>
              </a:ext>
            </a:extLst>
          </p:cNvPr>
          <p:cNvSpPr>
            <a:spLocks noGrp="1" noChangeArrowheads="1"/>
          </p:cNvSpPr>
          <p:nvPr>
            <p:ph type="sldNum" sz="quarter" idx="12"/>
          </p:nvPr>
        </p:nvSpPr>
        <p:spPr/>
        <p:txBody>
          <a:bodyPr/>
          <a:lstStyle>
            <a:lvl1pPr>
              <a:defRPr/>
            </a:lvl1pPr>
          </a:lstStyle>
          <a:p>
            <a:pPr>
              <a:defRPr/>
            </a:pPr>
            <a:fld id="{18A7931F-4ED4-4FE9-A56F-8FF5F2E0E170}" type="slidenum">
              <a:rPr lang="ja-JP" altLang="en-US"/>
              <a:pPr>
                <a:defRPr/>
              </a:pPr>
              <a:t>‹#›</a:t>
            </a:fld>
            <a:endParaRPr lang="ja-JP" altLang="en-US"/>
          </a:p>
        </p:txBody>
      </p:sp>
    </p:spTree>
    <p:extLst>
      <p:ext uri="{BB962C8B-B14F-4D97-AF65-F5344CB8AC3E}">
        <p14:creationId xmlns:p14="http://schemas.microsoft.com/office/powerpoint/2010/main" val="2179308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173195E5-D41C-910A-558F-27AA95D580A5}"/>
              </a:ext>
            </a:extLst>
          </p:cNvPr>
          <p:cNvSpPr>
            <a:spLocks noGrp="1" noChangeArrowheads="1"/>
          </p:cNvSpPr>
          <p:nvPr>
            <p:ph type="dt" sz="half" idx="10"/>
          </p:nvPr>
        </p:nvSpPr>
        <p:spPr/>
        <p:txBody>
          <a:bodyPr/>
          <a:lstStyle>
            <a:lvl1pPr>
              <a:defRPr/>
            </a:lvl1pPr>
          </a:lstStyle>
          <a:p>
            <a:pPr>
              <a:defRPr/>
            </a:pPr>
            <a:fld id="{5D9AB06A-8CB0-485D-92E9-27070C4CD1D0}"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5338AD1F-69B1-3E16-F177-F0F4FA92E509}"/>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9F0537CE-208A-BBF7-C738-5908B014CE0B}"/>
              </a:ext>
            </a:extLst>
          </p:cNvPr>
          <p:cNvSpPr>
            <a:spLocks noGrp="1" noChangeArrowheads="1"/>
          </p:cNvSpPr>
          <p:nvPr>
            <p:ph type="sldNum" sz="quarter" idx="12"/>
          </p:nvPr>
        </p:nvSpPr>
        <p:spPr/>
        <p:txBody>
          <a:bodyPr/>
          <a:lstStyle>
            <a:lvl1pPr>
              <a:defRPr/>
            </a:lvl1pPr>
          </a:lstStyle>
          <a:p>
            <a:pPr>
              <a:defRPr/>
            </a:pPr>
            <a:fld id="{B3276821-EDB5-4BA3-8FDE-5E7583BF652E}" type="slidenum">
              <a:rPr lang="ja-JP" altLang="en-US"/>
              <a:pPr>
                <a:defRPr/>
              </a:pPr>
              <a:t>‹#›</a:t>
            </a:fld>
            <a:endParaRPr lang="ja-JP" altLang="en-US"/>
          </a:p>
        </p:txBody>
      </p:sp>
    </p:spTree>
    <p:extLst>
      <p:ext uri="{BB962C8B-B14F-4D97-AF65-F5344CB8AC3E}">
        <p14:creationId xmlns:p14="http://schemas.microsoft.com/office/powerpoint/2010/main" val="1050688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051"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52"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3"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2" name="日付プレースホルダ 3">
            <a:extLst>
              <a:ext uri="{FF2B5EF4-FFF2-40B4-BE49-F238E27FC236}">
                <a16:creationId xmlns:a16="http://schemas.microsoft.com/office/drawing/2014/main" id="{CC9257DB-7F0B-10AA-7603-4D88DB15B03B}"/>
              </a:ext>
            </a:extLst>
          </p:cNvPr>
          <p:cNvSpPr>
            <a:spLocks noGrp="1" noChangeArrowheads="1"/>
          </p:cNvSpPr>
          <p:nvPr>
            <p:ph type="dt" sz="half" idx="10"/>
          </p:nvPr>
        </p:nvSpPr>
        <p:spPr/>
        <p:txBody>
          <a:bodyPr/>
          <a:lstStyle>
            <a:lvl1pPr>
              <a:defRPr/>
            </a:lvl1pPr>
          </a:lstStyle>
          <a:p>
            <a:pPr>
              <a:defRPr/>
            </a:pPr>
            <a:fld id="{6CDA8749-A619-48A7-B5F4-2392E38A4025}"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E044B250-E95B-988B-5BF2-7E32EBAA058B}"/>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5D136D81-7B7E-307A-8953-7DFDF2FA56F9}"/>
              </a:ext>
            </a:extLst>
          </p:cNvPr>
          <p:cNvSpPr>
            <a:spLocks noGrp="1" noChangeArrowheads="1"/>
          </p:cNvSpPr>
          <p:nvPr>
            <p:ph type="sldNum" sz="quarter" idx="12"/>
          </p:nvPr>
        </p:nvSpPr>
        <p:spPr/>
        <p:txBody>
          <a:bodyPr/>
          <a:lstStyle>
            <a:lvl1pPr>
              <a:defRPr/>
            </a:lvl1pPr>
          </a:lstStyle>
          <a:p>
            <a:pPr>
              <a:defRPr/>
            </a:pPr>
            <a:fld id="{7308675E-DAC4-453F-A20F-D55BEBC1701E}" type="slidenum">
              <a:rPr lang="ja-JP" altLang="en-US"/>
              <a:pPr>
                <a:defRPr/>
              </a:pPr>
              <a:t>‹#›</a:t>
            </a:fld>
            <a:endParaRPr lang="ja-JP" altLang="en-US"/>
          </a:p>
        </p:txBody>
      </p:sp>
    </p:spTree>
    <p:extLst>
      <p:ext uri="{BB962C8B-B14F-4D97-AF65-F5344CB8AC3E}">
        <p14:creationId xmlns:p14="http://schemas.microsoft.com/office/powerpoint/2010/main" val="2871979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044"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45"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46"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2" name="日付プレースホルダ 3">
            <a:extLst>
              <a:ext uri="{FF2B5EF4-FFF2-40B4-BE49-F238E27FC236}">
                <a16:creationId xmlns:a16="http://schemas.microsoft.com/office/drawing/2014/main" id="{2E0256FD-7CE8-6252-D582-B317F5014D3D}"/>
              </a:ext>
            </a:extLst>
          </p:cNvPr>
          <p:cNvSpPr>
            <a:spLocks noGrp="1" noChangeArrowheads="1"/>
          </p:cNvSpPr>
          <p:nvPr>
            <p:ph type="dt" sz="half" idx="10"/>
          </p:nvPr>
        </p:nvSpPr>
        <p:spPr/>
        <p:txBody>
          <a:bodyPr/>
          <a:lstStyle>
            <a:lvl1pPr>
              <a:defRPr/>
            </a:lvl1pPr>
          </a:lstStyle>
          <a:p>
            <a:pPr>
              <a:defRPr/>
            </a:pPr>
            <a:fld id="{A083E571-3DF2-40C1-A9E1-2736C9210058}" type="datetime1">
              <a:rPr lang="ja-JP" altLang="en-US"/>
              <a:pPr>
                <a:defRPr/>
              </a:pPr>
              <a:t>2026/1/23</a:t>
            </a:fld>
            <a:endParaRPr lang="ja-JP" altLang="en-US"/>
          </a:p>
        </p:txBody>
      </p:sp>
      <p:sp>
        <p:nvSpPr>
          <p:cNvPr id="3" name="フッター プレースホルダ 4">
            <a:extLst>
              <a:ext uri="{FF2B5EF4-FFF2-40B4-BE49-F238E27FC236}">
                <a16:creationId xmlns:a16="http://schemas.microsoft.com/office/drawing/2014/main" id="{4E76F141-2077-6D9D-9F0A-2C9D160440F4}"/>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BFACA47C-F067-232A-8359-25EE0939232D}"/>
              </a:ext>
            </a:extLst>
          </p:cNvPr>
          <p:cNvSpPr>
            <a:spLocks noGrp="1" noChangeArrowheads="1"/>
          </p:cNvSpPr>
          <p:nvPr>
            <p:ph type="sldNum" sz="quarter" idx="12"/>
          </p:nvPr>
        </p:nvSpPr>
        <p:spPr/>
        <p:txBody>
          <a:bodyPr/>
          <a:lstStyle>
            <a:lvl1pPr>
              <a:defRPr/>
            </a:lvl1pPr>
          </a:lstStyle>
          <a:p>
            <a:pPr>
              <a:defRPr/>
            </a:pPr>
            <a:fld id="{C2E73046-4341-4972-BA66-0B5E85AC5FEF}" type="slidenum">
              <a:rPr lang="ja-JP" altLang="en-US"/>
              <a:pPr>
                <a:defRPr/>
              </a:pPr>
              <a:t>‹#›</a:t>
            </a:fld>
            <a:endParaRPr lang="ja-JP" altLang="en-US"/>
          </a:p>
        </p:txBody>
      </p:sp>
    </p:spTree>
    <p:extLst>
      <p:ext uri="{BB962C8B-B14F-4D97-AF65-F5344CB8AC3E}">
        <p14:creationId xmlns:p14="http://schemas.microsoft.com/office/powerpoint/2010/main" val="239754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58971537-334D-92DE-2F89-19BCF53A2A20}"/>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38BC9BD7-A912-B312-EA7B-0EA01346459E}"/>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a:extLst>
              <a:ext uri="{FF2B5EF4-FFF2-40B4-BE49-F238E27FC236}">
                <a16:creationId xmlns:a16="http://schemas.microsoft.com/office/drawing/2014/main" id="{5F5491E6-DDFF-5526-1E07-DF7E38D346F6}"/>
              </a:ext>
            </a:extLst>
          </p:cNvPr>
          <p:cNvSpPr>
            <a:spLocks noGrp="1" noChangeArrowheads="1"/>
          </p:cNvSpPr>
          <p:nvPr>
            <p:ph type="dt" sz="half" idx="2"/>
          </p:nvPr>
        </p:nvSpPr>
        <p:spPr bwMode="auto">
          <a:xfrm>
            <a:off x="457200" y="6356350"/>
            <a:ext cx="2133600" cy="365125"/>
          </a:xfrm>
          <a:prstGeom prst="rect">
            <a:avLst/>
          </a:prstGeom>
          <a:noFill/>
          <a:ln>
            <a:noFill/>
          </a:ln>
        </p:spPr>
        <p:txBody>
          <a:bodyPr vert="horz" wrap="square" lIns="91440" tIns="45720" rIns="91440" bIns="45720" numCol="1" anchor="ctr" anchorCtr="0" compatLnSpc="1">
            <a:prstTxWarp prst="textNoShape">
              <a:avLst/>
            </a:prstTxWarp>
          </a:bodyPr>
          <a:lstStyle>
            <a:lvl1pPr eaLnBrk="1" hangingPunct="1">
              <a:defRPr sz="1200">
                <a:latin typeface="Calibri" panose="020F0502020204030204" pitchFamily="34" charset="0"/>
              </a:defRPr>
            </a:lvl1pPr>
          </a:lstStyle>
          <a:p>
            <a:pPr>
              <a:defRPr/>
            </a:pPr>
            <a:fld id="{4D781644-5918-4B2E-ACB0-42D329DF4A9B}" type="datetime1">
              <a:rPr lang="ja-JP" altLang="en-US"/>
              <a:pPr>
                <a:defRPr/>
              </a:pPr>
              <a:t>2026/1/23</a:t>
            </a:fld>
            <a:endParaRPr lang="ja-JP" altLang="en-US"/>
          </a:p>
        </p:txBody>
      </p:sp>
      <p:sp>
        <p:nvSpPr>
          <p:cNvPr id="1029" name="フッター プレースホルダ 4">
            <a:extLst>
              <a:ext uri="{FF2B5EF4-FFF2-40B4-BE49-F238E27FC236}">
                <a16:creationId xmlns:a16="http://schemas.microsoft.com/office/drawing/2014/main" id="{01935C1B-886C-701B-D451-798E301CFC5E}"/>
              </a:ext>
            </a:extLst>
          </p:cNvPr>
          <p:cNvSpPr>
            <a:spLocks noGrp="1" noChangeArrowheads="1"/>
          </p:cNvSpPr>
          <p:nvPr>
            <p:ph type="ftr" sz="quarter" idx="3"/>
          </p:nvPr>
        </p:nvSpPr>
        <p:spPr bwMode="auto">
          <a:xfrm>
            <a:off x="3124200" y="6356350"/>
            <a:ext cx="28956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ctr" eaLnBrk="1" hangingPunct="1">
              <a:defRPr sz="1200">
                <a:latin typeface="Calibri" panose="020F0502020204030204" pitchFamily="34" charset="0"/>
              </a:defRPr>
            </a:lvl1pPr>
          </a:lstStyle>
          <a:p>
            <a:pPr>
              <a:defRPr/>
            </a:pPr>
            <a:endParaRPr lang="ja-JP" altLang="ja-JP"/>
          </a:p>
        </p:txBody>
      </p:sp>
      <p:sp>
        <p:nvSpPr>
          <p:cNvPr id="1030" name="スライド番号プレースホルダ 5">
            <a:extLst>
              <a:ext uri="{FF2B5EF4-FFF2-40B4-BE49-F238E27FC236}">
                <a16:creationId xmlns:a16="http://schemas.microsoft.com/office/drawing/2014/main" id="{05597F81-C73C-2B08-2DEA-CB0275175ECE}"/>
              </a:ext>
            </a:extLst>
          </p:cNvPr>
          <p:cNvSpPr>
            <a:spLocks noGrp="1" noChangeArrowheads="1"/>
          </p:cNvSpPr>
          <p:nvPr>
            <p:ph type="sldNum" sz="quarter" idx="4"/>
          </p:nvPr>
        </p:nvSpPr>
        <p:spPr bwMode="auto">
          <a:xfrm>
            <a:off x="6553200" y="6356350"/>
            <a:ext cx="21336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D9B466C-5C19-4EE2-937A-5A37AAFD2D2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103" r:id="rId1"/>
    <p:sldLayoutId id="2147484102" r:id="rId2"/>
    <p:sldLayoutId id="2147484104" r:id="rId3"/>
    <p:sldLayoutId id="2147484105" r:id="rId4"/>
    <p:sldLayoutId id="2147484106" r:id="rId5"/>
    <p:sldLayoutId id="2147484107" r:id="rId6"/>
    <p:sldLayoutId id="2147484108" r:id="rId7"/>
    <p:sldLayoutId id="2147484109" r:id="rId8"/>
    <p:sldLayoutId id="2147484110" r:id="rId9"/>
    <p:sldLayoutId id="2147484111" r:id="rId10"/>
    <p:sldLayoutId id="2147484112"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a:extLst>
              <a:ext uri="{FF2B5EF4-FFF2-40B4-BE49-F238E27FC236}">
                <a16:creationId xmlns:a16="http://schemas.microsoft.com/office/drawing/2014/main" id="{E3D2EF7C-E15A-03F6-3937-B4292F992B75}"/>
              </a:ext>
            </a:extLst>
          </p:cNvPr>
          <p:cNvSpPr txBox="1">
            <a:spLocks noChangeArrowheads="1"/>
          </p:cNvSpPr>
          <p:nvPr/>
        </p:nvSpPr>
        <p:spPr bwMode="auto">
          <a:xfrm>
            <a:off x="7545388" y="69850"/>
            <a:ext cx="15113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ja-JP" altLang="en-US" sz="1400"/>
              <a:t>（様式５）</a:t>
            </a:r>
          </a:p>
        </p:txBody>
      </p:sp>
      <p:sp>
        <p:nvSpPr>
          <p:cNvPr id="13315" name="正方形/長方形 19">
            <a:extLst>
              <a:ext uri="{FF2B5EF4-FFF2-40B4-BE49-F238E27FC236}">
                <a16:creationId xmlns:a16="http://schemas.microsoft.com/office/drawing/2014/main" id="{EE38AB7C-994A-5DC9-D530-6CFFD53A2E07}"/>
              </a:ext>
            </a:extLst>
          </p:cNvPr>
          <p:cNvSpPr>
            <a:spLocks noChangeArrowheads="1"/>
          </p:cNvSpPr>
          <p:nvPr/>
        </p:nvSpPr>
        <p:spPr bwMode="auto">
          <a:xfrm>
            <a:off x="268288" y="57150"/>
            <a:ext cx="7720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2000" u="sng"/>
              <a:t>事　　　業　　　名　</a:t>
            </a:r>
            <a:r>
              <a:rPr lang="en-US" altLang="ja-JP" sz="2000" u="sng"/>
              <a:t>【</a:t>
            </a:r>
            <a:r>
              <a:rPr lang="ja-JP" altLang="en-US" sz="2000" u="sng"/>
              <a:t>申　請　者　名</a:t>
            </a:r>
            <a:r>
              <a:rPr lang="en-US" altLang="ja-JP" sz="2000" u="sng"/>
              <a:t>】</a:t>
            </a:r>
            <a:r>
              <a:rPr lang="ja-JP" altLang="en-US" sz="2000" u="sng"/>
              <a:t>　 </a:t>
            </a:r>
          </a:p>
        </p:txBody>
      </p:sp>
      <p:sp>
        <p:nvSpPr>
          <p:cNvPr id="13316" name="正方形/長方形 31">
            <a:extLst>
              <a:ext uri="{FF2B5EF4-FFF2-40B4-BE49-F238E27FC236}">
                <a16:creationId xmlns:a16="http://schemas.microsoft.com/office/drawing/2014/main" id="{77917007-751B-9DBB-F139-1C028542827F}"/>
              </a:ext>
            </a:extLst>
          </p:cNvPr>
          <p:cNvSpPr>
            <a:spLocks noChangeArrowheads="1"/>
          </p:cNvSpPr>
          <p:nvPr/>
        </p:nvSpPr>
        <p:spPr bwMode="auto">
          <a:xfrm>
            <a:off x="-3287713" y="2909888"/>
            <a:ext cx="2768600" cy="2463800"/>
          </a:xfrm>
          <a:prstGeom prst="rect">
            <a:avLst/>
          </a:prstGeom>
          <a:solidFill>
            <a:srgbClr val="FFFFFF"/>
          </a:solidFill>
          <a:ln w="28575">
            <a:solidFill>
              <a:srgbClr val="00B0F0"/>
            </a:solidFill>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en-US" altLang="ja-JP" sz="1200">
                <a:solidFill>
                  <a:srgbClr val="FF0000"/>
                </a:solidFill>
              </a:rPr>
              <a:t>【</a:t>
            </a:r>
            <a:r>
              <a:rPr lang="ja-JP" altLang="en-US" sz="1200">
                <a:solidFill>
                  <a:srgbClr val="FF0000"/>
                </a:solidFill>
              </a:rPr>
              <a:t>記載上の注意</a:t>
            </a:r>
            <a:r>
              <a:rPr lang="en-US" altLang="ja-JP" sz="1200">
                <a:solidFill>
                  <a:srgbClr val="FF0000"/>
                </a:solidFill>
              </a:rPr>
              <a:t>】</a:t>
            </a:r>
          </a:p>
          <a:p>
            <a:pPr eaLnBrk="1" hangingPunct="1">
              <a:spcBef>
                <a:spcPts val="600"/>
              </a:spcBef>
              <a:buFontTx/>
              <a:buNone/>
            </a:pPr>
            <a:r>
              <a:rPr lang="ja-JP" altLang="en-US" sz="1200">
                <a:solidFill>
                  <a:srgbClr val="FF0000"/>
                </a:solidFill>
              </a:rPr>
              <a:t>・文字のサイズは１０ポイント以上で記載してください。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・枠の大きさ・レイアウトは変更いただいて構いませんが、見出しの名称は変更しないでください。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・写真、図等は自由に用いていただいて構いません。</a:t>
            </a:r>
            <a:endParaRPr lang="en-US" altLang="ja-JP" sz="1200">
              <a:solidFill>
                <a:srgbClr val="FF0000"/>
              </a:solidFill>
            </a:endParaRPr>
          </a:p>
          <a:p>
            <a:pPr eaLnBrk="1" hangingPunct="1">
              <a:spcBef>
                <a:spcPts val="600"/>
              </a:spcBef>
              <a:buFontTx/>
              <a:buNone/>
            </a:pPr>
            <a:r>
              <a:rPr lang="ja-JP" altLang="en-US" sz="1200">
                <a:solidFill>
                  <a:srgbClr val="FF0000"/>
                </a:solidFill>
              </a:rPr>
              <a:t>・提出時は、記載方法説明の赤字を削除してください。</a:t>
            </a:r>
            <a:endParaRPr lang="en-US" altLang="ja-JP" sz="1200">
              <a:solidFill>
                <a:srgbClr val="FF0000"/>
              </a:solidFill>
            </a:endParaRPr>
          </a:p>
        </p:txBody>
      </p:sp>
      <p:sp>
        <p:nvSpPr>
          <p:cNvPr id="13317" name="正方形/長方形 23">
            <a:extLst>
              <a:ext uri="{FF2B5EF4-FFF2-40B4-BE49-F238E27FC236}">
                <a16:creationId xmlns:a16="http://schemas.microsoft.com/office/drawing/2014/main" id="{DA1B2484-3717-CF8C-C0AE-1C8A01C1E838}"/>
              </a:ext>
            </a:extLst>
          </p:cNvPr>
          <p:cNvSpPr>
            <a:spLocks noChangeArrowheads="1"/>
          </p:cNvSpPr>
          <p:nvPr/>
        </p:nvSpPr>
        <p:spPr bwMode="auto">
          <a:xfrm>
            <a:off x="4973638" y="927100"/>
            <a:ext cx="3786187" cy="2862263"/>
          </a:xfrm>
          <a:prstGeom prst="rect">
            <a:avLst/>
          </a:prstGeom>
          <a:solidFill>
            <a:srgbClr val="FFFFFF"/>
          </a:solidFill>
          <a:ln>
            <a:noFill/>
          </a:ln>
          <a:extLst>
            <a:ext uri="{91240B29-F687-4F45-9708-019B960494DF}">
              <a14:hiddenLine xmlns:a14="http://schemas.microsoft.com/office/drawing/2010/main" w="3175">
                <a:solidFill>
                  <a:srgbClr val="000000"/>
                </a:solidFill>
                <a:prstDash val="dash"/>
                <a:miter lim="800000"/>
                <a:headEnd/>
                <a:tailEnd/>
              </a14:hiddenLine>
            </a:ext>
          </a:extLst>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記載例</a:t>
            </a:r>
            <a:endParaRPr lang="en-US" altLang="ja-JP" sz="1200">
              <a:solidFill>
                <a:srgbClr val="FF0000"/>
              </a:solidFill>
            </a:endParaRPr>
          </a:p>
          <a:p>
            <a:pPr eaLnBrk="1" hangingPunct="1">
              <a:spcBef>
                <a:spcPts val="600"/>
              </a:spcBef>
              <a:buFontTx/>
              <a:buNone/>
            </a:pPr>
            <a:r>
              <a:rPr lang="ja-JP" altLang="en-US" sz="1200">
                <a:solidFill>
                  <a:srgbClr val="FF0000"/>
                </a:solidFill>
              </a:rPr>
              <a:t>・施設や地域が抱える課題</a:t>
            </a:r>
            <a:endParaRPr lang="en-US" altLang="ja-JP" sz="1200">
              <a:solidFill>
                <a:srgbClr val="FF0000"/>
              </a:solidFill>
            </a:endParaRPr>
          </a:p>
          <a:p>
            <a:pPr eaLnBrk="1" hangingPunct="1">
              <a:spcBef>
                <a:spcPts val="600"/>
              </a:spcBef>
              <a:buFontTx/>
              <a:buNone/>
            </a:pPr>
            <a:r>
              <a:rPr lang="ja-JP" altLang="en-US" sz="1200">
                <a:solidFill>
                  <a:srgbClr val="FF0000"/>
                </a:solidFill>
              </a:rPr>
              <a:t>・コンセッション導入あるいは導入検討に至った理由</a:t>
            </a:r>
            <a:endParaRPr lang="en-US" altLang="ja-JP" sz="1200">
              <a:solidFill>
                <a:srgbClr val="FF0000"/>
              </a:solidFill>
            </a:endParaRPr>
          </a:p>
          <a:p>
            <a:pPr eaLnBrk="1" hangingPunct="1">
              <a:spcBef>
                <a:spcPts val="600"/>
              </a:spcBef>
              <a:buFontTx/>
              <a:buNone/>
            </a:pPr>
            <a:r>
              <a:rPr lang="ja-JP" altLang="en-US" sz="1200">
                <a:solidFill>
                  <a:srgbClr val="FF0000"/>
                </a:solidFill>
              </a:rPr>
              <a:t>・申請者内での検討状況・内容</a:t>
            </a:r>
            <a:endParaRPr lang="en-US" altLang="ja-JP" sz="1200">
              <a:solidFill>
                <a:srgbClr val="FF0000"/>
              </a:solidFill>
            </a:endParaRPr>
          </a:p>
          <a:p>
            <a:pPr eaLnBrk="1" hangingPunct="1">
              <a:spcBef>
                <a:spcPts val="600"/>
              </a:spcBef>
              <a:buFontTx/>
              <a:buNone/>
            </a:pPr>
            <a:r>
              <a:rPr lang="ja-JP" altLang="en-US" sz="1200">
                <a:solidFill>
                  <a:srgbClr val="FF0000"/>
                </a:solidFill>
              </a:rPr>
              <a:t>・申請者（地方公共団体）におけるコンセッション導入に対する現時点での認識（〇〇方式が優位とみている、〇〇方式と〇〇方式のいずれかであるとみている、など）</a:t>
            </a:r>
            <a:endParaRPr lang="en-US" altLang="ja-JP" sz="1200">
              <a:solidFill>
                <a:srgbClr val="FF0000"/>
              </a:solidFill>
            </a:endParaRPr>
          </a:p>
          <a:p>
            <a:pPr eaLnBrk="1" hangingPunct="1">
              <a:spcBef>
                <a:spcPts val="600"/>
              </a:spcBef>
              <a:buFontTx/>
              <a:buNone/>
            </a:pPr>
            <a:r>
              <a:rPr lang="ja-JP" altLang="en-US" sz="1200">
                <a:solidFill>
                  <a:srgbClr val="FF0000"/>
                </a:solidFill>
              </a:rPr>
              <a:t>・その他</a:t>
            </a:r>
            <a:endParaRPr lang="en-US" altLang="ja-JP" sz="1200">
              <a:solidFill>
                <a:srgbClr val="FF0000"/>
              </a:solidFill>
            </a:endParaRPr>
          </a:p>
        </p:txBody>
      </p:sp>
      <p:sp>
        <p:nvSpPr>
          <p:cNvPr id="13318" name="四角形吹き出し 21">
            <a:extLst>
              <a:ext uri="{FF2B5EF4-FFF2-40B4-BE49-F238E27FC236}">
                <a16:creationId xmlns:a16="http://schemas.microsoft.com/office/drawing/2014/main" id="{86895AC1-5287-3351-A340-A56C03BF6457}"/>
              </a:ext>
            </a:extLst>
          </p:cNvPr>
          <p:cNvSpPr>
            <a:spLocks noChangeArrowheads="1"/>
          </p:cNvSpPr>
          <p:nvPr/>
        </p:nvSpPr>
        <p:spPr bwMode="auto">
          <a:xfrm>
            <a:off x="-3436938" y="25400"/>
            <a:ext cx="3132138" cy="811213"/>
          </a:xfrm>
          <a:prstGeom prst="wedgeRectCallout">
            <a:avLst>
              <a:gd name="adj1" fmla="val 58361"/>
              <a:gd name="adj2" fmla="val -22944"/>
            </a:avLst>
          </a:prstGeom>
          <a:solidFill>
            <a:srgbClr val="FFFFFF">
              <a:alpha val="36862"/>
            </a:srgbClr>
          </a:solidFill>
          <a:ln w="28575">
            <a:solidFill>
              <a:srgbClr val="00B0F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Font typeface="Arial" panose="020B0604020202020204" pitchFamily="34" charset="0"/>
              <a:buNone/>
            </a:pPr>
            <a:r>
              <a:rPr lang="ja-JP" altLang="en-US" sz="1200">
                <a:solidFill>
                  <a:srgbClr val="FF0000"/>
                </a:solidFill>
              </a:rPr>
              <a:t>申請書様式１に記載の事業の名称を記載してください</a:t>
            </a:r>
            <a:endParaRPr lang="en-US" altLang="ja-JP" sz="1200">
              <a:solidFill>
                <a:srgbClr val="FF0000"/>
              </a:solidFill>
            </a:endParaRPr>
          </a:p>
          <a:p>
            <a:pPr>
              <a:buFont typeface="Arial" panose="020B0604020202020204" pitchFamily="34" charset="0"/>
              <a:buNone/>
            </a:pPr>
            <a:r>
              <a:rPr lang="en-US" altLang="ja-JP" sz="1200">
                <a:solidFill>
                  <a:srgbClr val="FF0000"/>
                </a:solidFill>
              </a:rPr>
              <a:t>【】</a:t>
            </a:r>
            <a:r>
              <a:rPr lang="ja-JP" altLang="en-US" sz="1200">
                <a:solidFill>
                  <a:srgbClr val="FF0000"/>
                </a:solidFill>
              </a:rPr>
              <a:t>内には申請者名（〇〇県〇〇市　等）を記載してください</a:t>
            </a:r>
          </a:p>
        </p:txBody>
      </p:sp>
      <p:sp>
        <p:nvSpPr>
          <p:cNvPr id="13319" name="正方形/長方形 32">
            <a:extLst>
              <a:ext uri="{FF2B5EF4-FFF2-40B4-BE49-F238E27FC236}">
                <a16:creationId xmlns:a16="http://schemas.microsoft.com/office/drawing/2014/main" id="{D98FBC71-D7D1-6072-BC92-83A36A6FBD58}"/>
              </a:ext>
            </a:extLst>
          </p:cNvPr>
          <p:cNvSpPr>
            <a:spLocks noChangeArrowheads="1"/>
          </p:cNvSpPr>
          <p:nvPr/>
        </p:nvSpPr>
        <p:spPr bwMode="auto">
          <a:xfrm>
            <a:off x="285750" y="876300"/>
            <a:ext cx="3973513" cy="1338263"/>
          </a:xfrm>
          <a:prstGeom prst="rect">
            <a:avLst/>
          </a:prstGeom>
          <a:solidFill>
            <a:srgbClr val="FFFFFF"/>
          </a:solidFill>
          <a:ln>
            <a:noFill/>
          </a:ln>
          <a:extLst>
            <a:ext uri="{91240B29-F687-4F45-9708-019B960494DF}">
              <a14:hiddenLine xmlns:a14="http://schemas.microsoft.com/office/drawing/2010/main" w="3175">
                <a:solidFill>
                  <a:srgbClr val="000000"/>
                </a:solidFill>
                <a:prstDash val="dash"/>
                <a:miter lim="800000"/>
                <a:headEnd/>
                <a:tailEnd/>
              </a14:hiddenLine>
            </a:ext>
          </a:extLst>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・写真、位置図等を適宜用いて記載してください。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・施設周辺の環境等も把握できるよう記載してください。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・施設や地域の持つ強み等も記載してください。</a:t>
            </a:r>
            <a:endParaRPr lang="en-US" altLang="ja-JP" sz="1200">
              <a:solidFill>
                <a:srgbClr val="FF0000"/>
              </a:solidFill>
            </a:endParaRPr>
          </a:p>
        </p:txBody>
      </p:sp>
      <p:sp>
        <p:nvSpPr>
          <p:cNvPr id="9" name="四角形: 角を丸くする 8">
            <a:extLst>
              <a:ext uri="{FF2B5EF4-FFF2-40B4-BE49-F238E27FC236}">
                <a16:creationId xmlns:a16="http://schemas.microsoft.com/office/drawing/2014/main" id="{9C946894-4FB5-ED8F-92B1-10D7FCC10045}"/>
              </a:ext>
            </a:extLst>
          </p:cNvPr>
          <p:cNvSpPr/>
          <p:nvPr/>
        </p:nvSpPr>
        <p:spPr>
          <a:xfrm>
            <a:off x="42863" y="595313"/>
            <a:ext cx="4519612" cy="3792537"/>
          </a:xfrm>
          <a:prstGeom prst="roundRect">
            <a:avLst/>
          </a:prstGeom>
          <a:no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四角形: 角を丸くする 9">
            <a:extLst>
              <a:ext uri="{FF2B5EF4-FFF2-40B4-BE49-F238E27FC236}">
                <a16:creationId xmlns:a16="http://schemas.microsoft.com/office/drawing/2014/main" id="{D650898C-52A6-114B-1CFB-5F938AD4B173}"/>
              </a:ext>
            </a:extLst>
          </p:cNvPr>
          <p:cNvSpPr/>
          <p:nvPr/>
        </p:nvSpPr>
        <p:spPr>
          <a:xfrm>
            <a:off x="293688" y="452438"/>
            <a:ext cx="2478087" cy="360362"/>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solidFill>
              </a:rPr>
              <a:t>施設・周辺環境概要</a:t>
            </a:r>
          </a:p>
        </p:txBody>
      </p:sp>
      <p:sp>
        <p:nvSpPr>
          <p:cNvPr id="15" name="四角形: 角を丸くする 14">
            <a:extLst>
              <a:ext uri="{FF2B5EF4-FFF2-40B4-BE49-F238E27FC236}">
                <a16:creationId xmlns:a16="http://schemas.microsoft.com/office/drawing/2014/main" id="{680B74E3-D804-D4BC-38D0-DAD7C5860D87}"/>
              </a:ext>
            </a:extLst>
          </p:cNvPr>
          <p:cNvSpPr/>
          <p:nvPr/>
        </p:nvSpPr>
        <p:spPr>
          <a:xfrm>
            <a:off x="4664075" y="571500"/>
            <a:ext cx="4405313" cy="6211888"/>
          </a:xfrm>
          <a:prstGeom prst="roundRect">
            <a:avLst/>
          </a:prstGeom>
          <a:no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 name="四角形: 角を丸くする 15">
            <a:extLst>
              <a:ext uri="{FF2B5EF4-FFF2-40B4-BE49-F238E27FC236}">
                <a16:creationId xmlns:a16="http://schemas.microsoft.com/office/drawing/2014/main" id="{F1A8658F-20C3-BA27-63E9-69587CAC9743}"/>
              </a:ext>
            </a:extLst>
          </p:cNvPr>
          <p:cNvSpPr/>
          <p:nvPr/>
        </p:nvSpPr>
        <p:spPr>
          <a:xfrm>
            <a:off x="4811713" y="454025"/>
            <a:ext cx="2246312" cy="371475"/>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solidFill>
              </a:rPr>
              <a:t>経緯・検討状況等</a:t>
            </a:r>
          </a:p>
        </p:txBody>
      </p:sp>
      <p:sp>
        <p:nvSpPr>
          <p:cNvPr id="2" name="四角形: 角を丸くする 1">
            <a:extLst>
              <a:ext uri="{FF2B5EF4-FFF2-40B4-BE49-F238E27FC236}">
                <a16:creationId xmlns:a16="http://schemas.microsoft.com/office/drawing/2014/main" id="{F8A326AD-E884-F075-749E-67CDCC7C91BE}"/>
              </a:ext>
            </a:extLst>
          </p:cNvPr>
          <p:cNvSpPr/>
          <p:nvPr/>
        </p:nvSpPr>
        <p:spPr>
          <a:xfrm>
            <a:off x="52388" y="4529138"/>
            <a:ext cx="4519612" cy="2254250"/>
          </a:xfrm>
          <a:prstGeom prst="roundRect">
            <a:avLst/>
          </a:prstGeom>
          <a:no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 name="四角形: 角を丸くする 2">
            <a:extLst>
              <a:ext uri="{FF2B5EF4-FFF2-40B4-BE49-F238E27FC236}">
                <a16:creationId xmlns:a16="http://schemas.microsoft.com/office/drawing/2014/main" id="{BF8599C1-542B-497C-D540-9315FEC9F5CA}"/>
              </a:ext>
            </a:extLst>
          </p:cNvPr>
          <p:cNvSpPr/>
          <p:nvPr/>
        </p:nvSpPr>
        <p:spPr>
          <a:xfrm>
            <a:off x="265113" y="4475163"/>
            <a:ext cx="2478087" cy="304800"/>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solidFill>
              </a:rPr>
              <a:t>事業実施体制</a:t>
            </a:r>
          </a:p>
        </p:txBody>
      </p:sp>
      <p:sp>
        <p:nvSpPr>
          <p:cNvPr id="13326" name="正方形/長方形 32">
            <a:extLst>
              <a:ext uri="{FF2B5EF4-FFF2-40B4-BE49-F238E27FC236}">
                <a16:creationId xmlns:a16="http://schemas.microsoft.com/office/drawing/2014/main" id="{F67A69FA-7D85-6205-5851-B89172689EFE}"/>
              </a:ext>
            </a:extLst>
          </p:cNvPr>
          <p:cNvSpPr>
            <a:spLocks noChangeArrowheads="1"/>
          </p:cNvSpPr>
          <p:nvPr/>
        </p:nvSpPr>
        <p:spPr bwMode="auto">
          <a:xfrm>
            <a:off x="293688" y="5165725"/>
            <a:ext cx="3965575" cy="1239838"/>
          </a:xfrm>
          <a:prstGeom prst="rect">
            <a:avLst/>
          </a:prstGeom>
          <a:solidFill>
            <a:srgbClr val="FFFFFF"/>
          </a:solidFill>
          <a:ln>
            <a:noFill/>
          </a:ln>
          <a:extLst>
            <a:ext uri="{91240B29-F687-4F45-9708-019B960494DF}">
              <a14:hiddenLine xmlns:a14="http://schemas.microsoft.com/office/drawing/2010/main" w="3175">
                <a:solidFill>
                  <a:srgbClr val="000000"/>
                </a:solidFill>
                <a:prstDash val="dash"/>
                <a:miter lim="800000"/>
                <a:headEnd/>
                <a:tailEnd/>
              </a14:hiddenLine>
            </a:ext>
          </a:extLst>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・事業を担当するチームの体制、</a:t>
            </a:r>
            <a:endParaRPr lang="en-US" altLang="ja-JP" sz="1200">
              <a:solidFill>
                <a:srgbClr val="FF0000"/>
              </a:solidFill>
            </a:endParaRPr>
          </a:p>
          <a:p>
            <a:pPr eaLnBrk="1" hangingPunct="1">
              <a:spcBef>
                <a:spcPts val="600"/>
              </a:spcBef>
              <a:buFontTx/>
              <a:buNone/>
            </a:pPr>
            <a:r>
              <a:rPr lang="ja-JP" altLang="en-US" sz="1200">
                <a:solidFill>
                  <a:srgbClr val="FF0000"/>
                </a:solidFill>
              </a:rPr>
              <a:t>・申請者（地方公共団体）におけるこれまでの</a:t>
            </a:r>
            <a:r>
              <a:rPr lang="en-US" altLang="ja-JP" sz="1200">
                <a:solidFill>
                  <a:srgbClr val="FF0000"/>
                </a:solidFill>
              </a:rPr>
              <a:t>PFI</a:t>
            </a:r>
            <a:r>
              <a:rPr lang="ja-JP" altLang="en-US" sz="1200">
                <a:solidFill>
                  <a:srgbClr val="FF0000"/>
                </a:solidFill>
              </a:rPr>
              <a:t>、コンセッション等の導入実績等</a:t>
            </a:r>
            <a:endParaRPr lang="en-US" altLang="ja-JP" sz="1200">
              <a:solidFill>
                <a:srgbClr val="FF0000"/>
              </a:solidFill>
            </a:endParaRPr>
          </a:p>
          <a:p>
            <a:pPr eaLnBrk="1" hangingPunct="1">
              <a:spcBef>
                <a:spcPts val="600"/>
              </a:spcBef>
              <a:buFontTx/>
              <a:buNone/>
            </a:pPr>
            <a:r>
              <a:rPr lang="ja-JP" altLang="en-US" sz="1200">
                <a:solidFill>
                  <a:srgbClr val="FF0000"/>
                </a:solidFill>
              </a:rPr>
              <a:t>を記載してください。</a:t>
            </a:r>
            <a:endParaRPr lang="en-US" altLang="ja-JP" sz="12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正方形/長方形 33">
            <a:extLst>
              <a:ext uri="{FF2B5EF4-FFF2-40B4-BE49-F238E27FC236}">
                <a16:creationId xmlns:a16="http://schemas.microsoft.com/office/drawing/2014/main" id="{C58DEB09-B5B5-C1C6-0116-09D86B857889}"/>
              </a:ext>
            </a:extLst>
          </p:cNvPr>
          <p:cNvSpPr>
            <a:spLocks noChangeArrowheads="1"/>
          </p:cNvSpPr>
          <p:nvPr/>
        </p:nvSpPr>
        <p:spPr bwMode="auto">
          <a:xfrm>
            <a:off x="611188" y="676275"/>
            <a:ext cx="6985000" cy="1528763"/>
          </a:xfrm>
          <a:prstGeom prst="rect">
            <a:avLst/>
          </a:prstGeom>
          <a:solidFill>
            <a:srgbClr val="FFFFFF"/>
          </a:solidFill>
          <a:ln>
            <a:noFill/>
          </a:ln>
          <a:extLst>
            <a:ext uri="{91240B29-F687-4F45-9708-019B960494DF}">
              <a14:hiddenLine xmlns:a14="http://schemas.microsoft.com/office/drawing/2010/main" w="3175">
                <a:solidFill>
                  <a:srgbClr val="000000"/>
                </a:solidFill>
                <a:prstDash val="dash"/>
                <a:miter lim="800000"/>
                <a:headEnd/>
                <a:tailEnd/>
              </a14:hiddenLine>
            </a:ext>
          </a:extLst>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dirty="0">
                <a:solidFill>
                  <a:srgbClr val="FF0000"/>
                </a:solidFill>
              </a:rPr>
              <a:t>・フロー図等を適宜用いて事業の計画・概要を具体的に記載してください</a:t>
            </a:r>
            <a:endParaRPr lang="en-US" altLang="ja-JP" sz="1200" dirty="0">
              <a:solidFill>
                <a:srgbClr val="FF0000"/>
              </a:solidFill>
            </a:endParaRPr>
          </a:p>
          <a:p>
            <a:pPr eaLnBrk="1" hangingPunct="1">
              <a:spcBef>
                <a:spcPts val="600"/>
              </a:spcBef>
              <a:buFontTx/>
              <a:buNone/>
            </a:pPr>
            <a:r>
              <a:rPr lang="ja-JP" altLang="en-US" sz="1200" dirty="0">
                <a:solidFill>
                  <a:srgbClr val="FF0000"/>
                </a:solidFill>
              </a:rPr>
              <a:t>・過年度から計画が進行している場合は、過年度からの進捗状況等もわかるよう記載してください</a:t>
            </a:r>
            <a:endParaRPr lang="en-US" altLang="ja-JP" sz="1200" dirty="0">
              <a:solidFill>
                <a:srgbClr val="FF0000"/>
              </a:solidFill>
            </a:endParaRPr>
          </a:p>
          <a:p>
            <a:pPr eaLnBrk="1" hangingPunct="1">
              <a:spcBef>
                <a:spcPts val="600"/>
              </a:spcBef>
              <a:buFontTx/>
              <a:buNone/>
            </a:pPr>
            <a:r>
              <a:rPr lang="ja-JP" altLang="en-US" sz="1200" dirty="0">
                <a:solidFill>
                  <a:srgbClr val="FF0000"/>
                </a:solidFill>
              </a:rPr>
              <a:t>・９年度以降、実際に施設の運用が開始するまでの計画も併せて記載してください</a:t>
            </a:r>
            <a:endParaRPr lang="en-US" altLang="ja-JP" sz="1200" dirty="0">
              <a:solidFill>
                <a:srgbClr val="FF0000"/>
              </a:solidFill>
            </a:endParaRPr>
          </a:p>
          <a:p>
            <a:pPr eaLnBrk="1" hangingPunct="1">
              <a:spcBef>
                <a:spcPts val="600"/>
              </a:spcBef>
              <a:buFontTx/>
              <a:buNone/>
            </a:pPr>
            <a:r>
              <a:rPr lang="ja-JP" altLang="en-US" sz="1200" dirty="0">
                <a:solidFill>
                  <a:srgbClr val="FF0000"/>
                </a:solidFill>
              </a:rPr>
              <a:t>・８年度の補助対象となる範囲が明確にわかるよう記載を工夫してください</a:t>
            </a:r>
            <a:endParaRPr lang="en-US" altLang="ja-JP" sz="1200" dirty="0">
              <a:solidFill>
                <a:srgbClr val="FF0000"/>
              </a:solidFill>
            </a:endParaRPr>
          </a:p>
        </p:txBody>
      </p:sp>
      <p:sp>
        <p:nvSpPr>
          <p:cNvPr id="15363" name="タイトル 1">
            <a:extLst>
              <a:ext uri="{FF2B5EF4-FFF2-40B4-BE49-F238E27FC236}">
                <a16:creationId xmlns:a16="http://schemas.microsoft.com/office/drawing/2014/main" id="{CCCD920C-45C0-3FE6-ADAF-51017F3755B4}"/>
              </a:ext>
            </a:extLst>
          </p:cNvPr>
          <p:cNvSpPr txBox="1">
            <a:spLocks noChangeArrowheads="1"/>
          </p:cNvSpPr>
          <p:nvPr/>
        </p:nvSpPr>
        <p:spPr bwMode="auto">
          <a:xfrm>
            <a:off x="7508875" y="0"/>
            <a:ext cx="15113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ja-JP" altLang="en-US" sz="1400"/>
              <a:t>（様式５）</a:t>
            </a:r>
          </a:p>
        </p:txBody>
      </p:sp>
      <p:sp>
        <p:nvSpPr>
          <p:cNvPr id="3" name="四角形: 角を丸くする 2">
            <a:extLst>
              <a:ext uri="{FF2B5EF4-FFF2-40B4-BE49-F238E27FC236}">
                <a16:creationId xmlns:a16="http://schemas.microsoft.com/office/drawing/2014/main" id="{ABBE2F18-5E6F-5081-EE00-A446F1663051}"/>
              </a:ext>
            </a:extLst>
          </p:cNvPr>
          <p:cNvSpPr/>
          <p:nvPr/>
        </p:nvSpPr>
        <p:spPr>
          <a:xfrm>
            <a:off x="309563" y="163513"/>
            <a:ext cx="2476500" cy="360362"/>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solidFill>
              </a:rPr>
              <a:t>事業計画・概要</a:t>
            </a:r>
          </a:p>
        </p:txBody>
      </p:sp>
      <p:sp>
        <p:nvSpPr>
          <p:cNvPr id="15365" name="タイトル 1">
            <a:extLst>
              <a:ext uri="{FF2B5EF4-FFF2-40B4-BE49-F238E27FC236}">
                <a16:creationId xmlns:a16="http://schemas.microsoft.com/office/drawing/2014/main" id="{B3BC3348-884C-2748-A524-D2EBE9299452}"/>
              </a:ext>
            </a:extLst>
          </p:cNvPr>
          <p:cNvSpPr txBox="1">
            <a:spLocks noChangeArrowheads="1"/>
          </p:cNvSpPr>
          <p:nvPr/>
        </p:nvSpPr>
        <p:spPr bwMode="auto">
          <a:xfrm>
            <a:off x="2786063" y="93663"/>
            <a:ext cx="5386387" cy="5000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b="1"/>
              <a:t>必要経費　○○</a:t>
            </a:r>
            <a:r>
              <a:rPr lang="en-US" altLang="ja-JP" sz="1400" b="1"/>
              <a:t>,</a:t>
            </a:r>
            <a:r>
              <a:rPr lang="ja-JP" altLang="en-US" sz="1400" b="1"/>
              <a:t>○○○千円（うち補助対象経費○○</a:t>
            </a:r>
            <a:r>
              <a:rPr lang="en-US" altLang="ja-JP" sz="1400" b="1"/>
              <a:t>,</a:t>
            </a:r>
            <a:r>
              <a:rPr lang="ja-JP" altLang="en-US" sz="1400" b="1"/>
              <a:t>○○○千円）</a:t>
            </a:r>
            <a:endParaRPr lang="en-US" altLang="ja-JP" sz="1400" b="1"/>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TotalTime>
  <Pages>0</Pages>
  <Words>364</Words>
  <Characters>0</Characters>
  <DocSecurity>0</DocSecurity>
  <PresentationFormat>画面に合わせる (4:3)</PresentationFormat>
  <Lines>0</Lines>
  <Paragraphs>33</Paragraphs>
  <Slides>2</Slides>
  <Notes>2</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vt:i4>
      </vt:variant>
    </vt:vector>
  </HeadingPairs>
  <TitlesOfParts>
    <vt:vector size="5" baseType="lpstr">
      <vt:lpstr>Arial</vt:lpstr>
      <vt:lpstr>Calibri</vt:lpstr>
      <vt:lpstr>Office テーマ</vt:lpstr>
      <vt:lpstr>PowerPoint プレゼンテーション</vt:lpstr>
      <vt:lpstr>PowerPoint プレゼンテーション</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文化庁</dc:creator>
  <cp:keywords/>
  <dc:description/>
  <dcterms:created xsi:type="dcterms:W3CDTF">2023-01-26T02:49:23Z</dcterms:created>
  <dcterms:modified xsi:type="dcterms:W3CDTF">2026-01-23T02:53:39Z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2026-01-23T02:53:39Z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6795e7bd-0d8a-4aaf-ab80-70cbe29c2ee0</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